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73" r:id="rId4"/>
    <p:sldId id="293" r:id="rId5"/>
    <p:sldId id="288" r:id="rId6"/>
    <p:sldId id="290" r:id="rId7"/>
    <p:sldId id="287" r:id="rId8"/>
    <p:sldId id="291" r:id="rId9"/>
    <p:sldId id="29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60" y="-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9FAF3-7AA2-41C1-B8B5-3A0C380521C0}" type="doc">
      <dgm:prSet loTypeId="urn:microsoft.com/office/officeart/2008/layout/VerticalCurv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6BCAE6-1C82-4AE2-A850-438BEF0CA7F6}">
      <dgm:prSet phldrT="[Text]"/>
      <dgm:spPr/>
      <dgm:t>
        <a:bodyPr/>
        <a:lstStyle/>
        <a:p>
          <a:r>
            <a:rPr lang="en-US" dirty="0" smtClean="0"/>
            <a:t>K</a:t>
          </a:r>
          <a:r>
            <a:rPr lang="id-ID" dirty="0" smtClean="0"/>
            <a:t>ewenangan APIP Provinsi dalam pengawasan pengelolaan dana </a:t>
          </a:r>
          <a:r>
            <a:rPr lang="id-ID" dirty="0" smtClean="0"/>
            <a:t>desa Tahun Anggaran 2020 </a:t>
          </a:r>
          <a:endParaRPr lang="en-US" dirty="0"/>
        </a:p>
      </dgm:t>
    </dgm:pt>
    <dgm:pt modelId="{4A2D018F-3C9B-4D95-A6E3-4A343EA6FBAE}" type="parTrans" cxnId="{DB703604-14CD-4D45-A831-795F5E8B2D6F}">
      <dgm:prSet/>
      <dgm:spPr/>
      <dgm:t>
        <a:bodyPr/>
        <a:lstStyle/>
        <a:p>
          <a:endParaRPr lang="en-US"/>
        </a:p>
      </dgm:t>
    </dgm:pt>
    <dgm:pt modelId="{56A88828-0507-4B9F-A6D8-D883F8AAE2AA}" type="sibTrans" cxnId="{DB703604-14CD-4D45-A831-795F5E8B2D6F}">
      <dgm:prSet/>
      <dgm:spPr/>
      <dgm:t>
        <a:bodyPr/>
        <a:lstStyle/>
        <a:p>
          <a:endParaRPr lang="en-US"/>
        </a:p>
      </dgm:t>
    </dgm:pt>
    <dgm:pt modelId="{B2ABA8BF-0EE3-4F5E-9BE1-441206912BA6}">
      <dgm:prSet phldrT="[Text]"/>
      <dgm:spPr/>
      <dgm:t>
        <a:bodyPr/>
        <a:lstStyle/>
        <a:p>
          <a:r>
            <a:rPr lang="en-US" dirty="0" smtClean="0"/>
            <a:t>M</a:t>
          </a:r>
          <a:r>
            <a:rPr lang="id-ID" dirty="0" smtClean="0"/>
            <a:t>onev terhadap bantuan keuangan provinsi kepada pemerintah </a:t>
          </a:r>
          <a:r>
            <a:rPr lang="id-ID" dirty="0" smtClean="0"/>
            <a:t>desa Tahun Anggaran 2021</a:t>
          </a:r>
          <a:endParaRPr lang="en-US" dirty="0"/>
        </a:p>
      </dgm:t>
    </dgm:pt>
    <dgm:pt modelId="{182DAE0B-CCC1-4234-987E-FADE41081C60}" type="parTrans" cxnId="{AE3AD39B-D1C7-4AF1-8C81-94A9333DAE51}">
      <dgm:prSet/>
      <dgm:spPr/>
      <dgm:t>
        <a:bodyPr/>
        <a:lstStyle/>
        <a:p>
          <a:endParaRPr lang="en-US"/>
        </a:p>
      </dgm:t>
    </dgm:pt>
    <dgm:pt modelId="{D33BF14C-C933-446B-AD53-80F09AE728F0}" type="sibTrans" cxnId="{AE3AD39B-D1C7-4AF1-8C81-94A9333DAE51}">
      <dgm:prSet/>
      <dgm:spPr/>
      <dgm:t>
        <a:bodyPr/>
        <a:lstStyle/>
        <a:p>
          <a:endParaRPr lang="en-US"/>
        </a:p>
      </dgm:t>
    </dgm:pt>
    <dgm:pt modelId="{242E39F3-10E3-4FAC-83CA-15B1FEFC18CC}">
      <dgm:prSet phldrT="[Text]"/>
      <dgm:spPr/>
      <dgm:t>
        <a:bodyPr/>
        <a:lstStyle/>
        <a:p>
          <a:r>
            <a:rPr lang="en-US" dirty="0" smtClean="0"/>
            <a:t>L</a:t>
          </a:r>
          <a:r>
            <a:rPr lang="id-ID" dirty="0" smtClean="0"/>
            <a:t>aporan hasil pemeriksaan &amp; KKP</a:t>
          </a:r>
          <a:endParaRPr lang="en-US" dirty="0"/>
        </a:p>
      </dgm:t>
    </dgm:pt>
    <dgm:pt modelId="{BDF8D130-1BBA-47C3-AD93-30EA6E3CA6F4}" type="parTrans" cxnId="{4878CCD8-E576-410A-8A17-9EC058779FD9}">
      <dgm:prSet/>
      <dgm:spPr/>
      <dgm:t>
        <a:bodyPr/>
        <a:lstStyle/>
        <a:p>
          <a:endParaRPr lang="en-US"/>
        </a:p>
      </dgm:t>
    </dgm:pt>
    <dgm:pt modelId="{A9373B34-EBEC-41D8-93DA-B43D84810A3C}" type="sibTrans" cxnId="{4878CCD8-E576-410A-8A17-9EC058779FD9}">
      <dgm:prSet/>
      <dgm:spPr/>
      <dgm:t>
        <a:bodyPr/>
        <a:lstStyle/>
        <a:p>
          <a:endParaRPr lang="en-US"/>
        </a:p>
      </dgm:t>
    </dgm:pt>
    <dgm:pt modelId="{785B806A-3664-42BF-8AD4-35B8B8B0F823}" type="pres">
      <dgm:prSet presAssocID="{6019FAF3-7AA2-41C1-B8B5-3A0C380521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44AB0F-2EBC-4C60-8BAA-12EA5D5D05B7}" type="pres">
      <dgm:prSet presAssocID="{6019FAF3-7AA2-41C1-B8B5-3A0C380521C0}" presName="Name1" presStyleCnt="0"/>
      <dgm:spPr/>
      <dgm:t>
        <a:bodyPr/>
        <a:lstStyle/>
        <a:p>
          <a:endParaRPr lang="en-US"/>
        </a:p>
      </dgm:t>
    </dgm:pt>
    <dgm:pt modelId="{FEF896D7-6874-404D-B03A-F0C811EE6EB7}" type="pres">
      <dgm:prSet presAssocID="{6019FAF3-7AA2-41C1-B8B5-3A0C380521C0}" presName="cycle" presStyleCnt="0"/>
      <dgm:spPr/>
      <dgm:t>
        <a:bodyPr/>
        <a:lstStyle/>
        <a:p>
          <a:endParaRPr lang="en-US"/>
        </a:p>
      </dgm:t>
    </dgm:pt>
    <dgm:pt modelId="{EDE8F105-6855-4541-85C1-3A39302659CA}" type="pres">
      <dgm:prSet presAssocID="{6019FAF3-7AA2-41C1-B8B5-3A0C380521C0}" presName="srcNode" presStyleLbl="node1" presStyleIdx="0" presStyleCnt="3"/>
      <dgm:spPr/>
      <dgm:t>
        <a:bodyPr/>
        <a:lstStyle/>
        <a:p>
          <a:endParaRPr lang="en-US"/>
        </a:p>
      </dgm:t>
    </dgm:pt>
    <dgm:pt modelId="{6A25E177-4769-42D5-A089-76CADB6845E2}" type="pres">
      <dgm:prSet presAssocID="{6019FAF3-7AA2-41C1-B8B5-3A0C380521C0}" presName="conn" presStyleLbl="parChTrans1D2" presStyleIdx="0" presStyleCnt="1"/>
      <dgm:spPr/>
      <dgm:t>
        <a:bodyPr/>
        <a:lstStyle/>
        <a:p>
          <a:endParaRPr lang="en-US"/>
        </a:p>
      </dgm:t>
    </dgm:pt>
    <dgm:pt modelId="{22EE446F-772F-4298-86AC-8E23BAD218C9}" type="pres">
      <dgm:prSet presAssocID="{6019FAF3-7AA2-41C1-B8B5-3A0C380521C0}" presName="extraNode" presStyleLbl="node1" presStyleIdx="0" presStyleCnt="3"/>
      <dgm:spPr/>
      <dgm:t>
        <a:bodyPr/>
        <a:lstStyle/>
        <a:p>
          <a:endParaRPr lang="en-US"/>
        </a:p>
      </dgm:t>
    </dgm:pt>
    <dgm:pt modelId="{94A96E8D-81EE-4152-AA5A-5D16FA115DAD}" type="pres">
      <dgm:prSet presAssocID="{6019FAF3-7AA2-41C1-B8B5-3A0C380521C0}" presName="dstNode" presStyleLbl="node1" presStyleIdx="0" presStyleCnt="3"/>
      <dgm:spPr/>
      <dgm:t>
        <a:bodyPr/>
        <a:lstStyle/>
        <a:p>
          <a:endParaRPr lang="en-US"/>
        </a:p>
      </dgm:t>
    </dgm:pt>
    <dgm:pt modelId="{FFFD2849-8F37-4C46-921A-9A77CE891005}" type="pres">
      <dgm:prSet presAssocID="{366BCAE6-1C82-4AE2-A850-438BEF0CA7F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412CC-FF9B-4B3B-BA3D-5E3BBDC4B28E}" type="pres">
      <dgm:prSet presAssocID="{366BCAE6-1C82-4AE2-A850-438BEF0CA7F6}" presName="accent_1" presStyleCnt="0"/>
      <dgm:spPr/>
      <dgm:t>
        <a:bodyPr/>
        <a:lstStyle/>
        <a:p>
          <a:endParaRPr lang="en-US"/>
        </a:p>
      </dgm:t>
    </dgm:pt>
    <dgm:pt modelId="{7C273C8C-2531-4BBC-AECD-346ED29FD8CF}" type="pres">
      <dgm:prSet presAssocID="{366BCAE6-1C82-4AE2-A850-438BEF0CA7F6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3E52F529-C1CE-48C5-8EA7-936D033C7BC0}" type="pres">
      <dgm:prSet presAssocID="{B2ABA8BF-0EE3-4F5E-9BE1-441206912B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B96D-7E35-46BE-8D95-43828C1B1F4E}" type="pres">
      <dgm:prSet presAssocID="{B2ABA8BF-0EE3-4F5E-9BE1-441206912BA6}" presName="accent_2" presStyleCnt="0"/>
      <dgm:spPr/>
      <dgm:t>
        <a:bodyPr/>
        <a:lstStyle/>
        <a:p>
          <a:endParaRPr lang="en-US"/>
        </a:p>
      </dgm:t>
    </dgm:pt>
    <dgm:pt modelId="{9352EEA0-3663-4E4B-865C-E58FA8830AC1}" type="pres">
      <dgm:prSet presAssocID="{B2ABA8BF-0EE3-4F5E-9BE1-441206912BA6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9ED8B286-55E5-420A-A296-1C6258FCB7D3}" type="pres">
      <dgm:prSet presAssocID="{242E39F3-10E3-4FAC-83CA-15B1FEFC18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A651-51FF-4C23-BF2A-62A91D4995D4}" type="pres">
      <dgm:prSet presAssocID="{242E39F3-10E3-4FAC-83CA-15B1FEFC18CC}" presName="accent_3" presStyleCnt="0"/>
      <dgm:spPr/>
      <dgm:t>
        <a:bodyPr/>
        <a:lstStyle/>
        <a:p>
          <a:endParaRPr lang="en-US"/>
        </a:p>
      </dgm:t>
    </dgm:pt>
    <dgm:pt modelId="{92514084-0CAD-419D-90C4-336900831B46}" type="pres">
      <dgm:prSet presAssocID="{242E39F3-10E3-4FAC-83CA-15B1FEFC18CC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DB703604-14CD-4D45-A831-795F5E8B2D6F}" srcId="{6019FAF3-7AA2-41C1-B8B5-3A0C380521C0}" destId="{366BCAE6-1C82-4AE2-A850-438BEF0CA7F6}" srcOrd="0" destOrd="0" parTransId="{4A2D018F-3C9B-4D95-A6E3-4A343EA6FBAE}" sibTransId="{56A88828-0507-4B9F-A6D8-D883F8AAE2AA}"/>
    <dgm:cxn modelId="{4878CCD8-E576-410A-8A17-9EC058779FD9}" srcId="{6019FAF3-7AA2-41C1-B8B5-3A0C380521C0}" destId="{242E39F3-10E3-4FAC-83CA-15B1FEFC18CC}" srcOrd="2" destOrd="0" parTransId="{BDF8D130-1BBA-47C3-AD93-30EA6E3CA6F4}" sibTransId="{A9373B34-EBEC-41D8-93DA-B43D84810A3C}"/>
    <dgm:cxn modelId="{0D29763E-7DFC-4FA6-B526-9160FD26BC11}" type="presOf" srcId="{56A88828-0507-4B9F-A6D8-D883F8AAE2AA}" destId="{6A25E177-4769-42D5-A089-76CADB6845E2}" srcOrd="0" destOrd="0" presId="urn:microsoft.com/office/officeart/2008/layout/VerticalCurvedList"/>
    <dgm:cxn modelId="{0F262819-2128-4FD7-BEC9-35972F6C7F5B}" type="presOf" srcId="{B2ABA8BF-0EE3-4F5E-9BE1-441206912BA6}" destId="{3E52F529-C1CE-48C5-8EA7-936D033C7BC0}" srcOrd="0" destOrd="0" presId="urn:microsoft.com/office/officeart/2008/layout/VerticalCurvedList"/>
    <dgm:cxn modelId="{AE3AD39B-D1C7-4AF1-8C81-94A9333DAE51}" srcId="{6019FAF3-7AA2-41C1-B8B5-3A0C380521C0}" destId="{B2ABA8BF-0EE3-4F5E-9BE1-441206912BA6}" srcOrd="1" destOrd="0" parTransId="{182DAE0B-CCC1-4234-987E-FADE41081C60}" sibTransId="{D33BF14C-C933-446B-AD53-80F09AE728F0}"/>
    <dgm:cxn modelId="{1F54B407-2385-4D48-AFB9-FB3F69470464}" type="presOf" srcId="{366BCAE6-1C82-4AE2-A850-438BEF0CA7F6}" destId="{FFFD2849-8F37-4C46-921A-9A77CE891005}" srcOrd="0" destOrd="0" presId="urn:microsoft.com/office/officeart/2008/layout/VerticalCurvedList"/>
    <dgm:cxn modelId="{411CE686-003D-444D-AA31-5DF376C398E3}" type="presOf" srcId="{6019FAF3-7AA2-41C1-B8B5-3A0C380521C0}" destId="{785B806A-3664-42BF-8AD4-35B8B8B0F823}" srcOrd="0" destOrd="0" presId="urn:microsoft.com/office/officeart/2008/layout/VerticalCurvedList"/>
    <dgm:cxn modelId="{F2577C48-D2D6-496E-B8C5-328A5AFCD56B}" type="presOf" srcId="{242E39F3-10E3-4FAC-83CA-15B1FEFC18CC}" destId="{9ED8B286-55E5-420A-A296-1C6258FCB7D3}" srcOrd="0" destOrd="0" presId="urn:microsoft.com/office/officeart/2008/layout/VerticalCurvedList"/>
    <dgm:cxn modelId="{9828E173-E530-43E7-AFA1-514962964F17}" type="presParOf" srcId="{785B806A-3664-42BF-8AD4-35B8B8B0F823}" destId="{4F44AB0F-2EBC-4C60-8BAA-12EA5D5D05B7}" srcOrd="0" destOrd="0" presId="urn:microsoft.com/office/officeart/2008/layout/VerticalCurvedList"/>
    <dgm:cxn modelId="{6A206FFD-6ED5-4ED5-AAA6-194D839DCED5}" type="presParOf" srcId="{4F44AB0F-2EBC-4C60-8BAA-12EA5D5D05B7}" destId="{FEF896D7-6874-404D-B03A-F0C811EE6EB7}" srcOrd="0" destOrd="0" presId="urn:microsoft.com/office/officeart/2008/layout/VerticalCurvedList"/>
    <dgm:cxn modelId="{CE448997-CAE2-4E02-BE24-EB4DC98B951F}" type="presParOf" srcId="{FEF896D7-6874-404D-B03A-F0C811EE6EB7}" destId="{EDE8F105-6855-4541-85C1-3A39302659CA}" srcOrd="0" destOrd="0" presId="urn:microsoft.com/office/officeart/2008/layout/VerticalCurvedList"/>
    <dgm:cxn modelId="{411ADD2C-E782-41F3-8A02-0E563ABFBCFC}" type="presParOf" srcId="{FEF896D7-6874-404D-B03A-F0C811EE6EB7}" destId="{6A25E177-4769-42D5-A089-76CADB6845E2}" srcOrd="1" destOrd="0" presId="urn:microsoft.com/office/officeart/2008/layout/VerticalCurvedList"/>
    <dgm:cxn modelId="{D312DE72-8EC8-4ED7-8660-F60C4E8889E1}" type="presParOf" srcId="{FEF896D7-6874-404D-B03A-F0C811EE6EB7}" destId="{22EE446F-772F-4298-86AC-8E23BAD218C9}" srcOrd="2" destOrd="0" presId="urn:microsoft.com/office/officeart/2008/layout/VerticalCurvedList"/>
    <dgm:cxn modelId="{34A9732A-F9E0-43B8-8AC4-8ECD8E1D67A0}" type="presParOf" srcId="{FEF896D7-6874-404D-B03A-F0C811EE6EB7}" destId="{94A96E8D-81EE-4152-AA5A-5D16FA115DAD}" srcOrd="3" destOrd="0" presId="urn:microsoft.com/office/officeart/2008/layout/VerticalCurvedList"/>
    <dgm:cxn modelId="{5026FED3-95CD-4342-AC0E-DB1A1CBBCF23}" type="presParOf" srcId="{4F44AB0F-2EBC-4C60-8BAA-12EA5D5D05B7}" destId="{FFFD2849-8F37-4C46-921A-9A77CE891005}" srcOrd="1" destOrd="0" presId="urn:microsoft.com/office/officeart/2008/layout/VerticalCurvedList"/>
    <dgm:cxn modelId="{86FEDAE6-3BC4-4CA2-BEB9-51AC20102AE5}" type="presParOf" srcId="{4F44AB0F-2EBC-4C60-8BAA-12EA5D5D05B7}" destId="{344412CC-FF9B-4B3B-BA3D-5E3BBDC4B28E}" srcOrd="2" destOrd="0" presId="urn:microsoft.com/office/officeart/2008/layout/VerticalCurvedList"/>
    <dgm:cxn modelId="{DAB84ED4-B63C-4D27-A3E6-2E7DB3846456}" type="presParOf" srcId="{344412CC-FF9B-4B3B-BA3D-5E3BBDC4B28E}" destId="{7C273C8C-2531-4BBC-AECD-346ED29FD8CF}" srcOrd="0" destOrd="0" presId="urn:microsoft.com/office/officeart/2008/layout/VerticalCurvedList"/>
    <dgm:cxn modelId="{DFE59277-28F5-470B-B3AB-791030630968}" type="presParOf" srcId="{4F44AB0F-2EBC-4C60-8BAA-12EA5D5D05B7}" destId="{3E52F529-C1CE-48C5-8EA7-936D033C7BC0}" srcOrd="3" destOrd="0" presId="urn:microsoft.com/office/officeart/2008/layout/VerticalCurvedList"/>
    <dgm:cxn modelId="{A2827BA3-3899-4713-AED4-1EDA9CE2FEA1}" type="presParOf" srcId="{4F44AB0F-2EBC-4C60-8BAA-12EA5D5D05B7}" destId="{5C83B96D-7E35-46BE-8D95-43828C1B1F4E}" srcOrd="4" destOrd="0" presId="urn:microsoft.com/office/officeart/2008/layout/VerticalCurvedList"/>
    <dgm:cxn modelId="{B48D11C5-8952-4DE3-9099-F47B92F4227B}" type="presParOf" srcId="{5C83B96D-7E35-46BE-8D95-43828C1B1F4E}" destId="{9352EEA0-3663-4E4B-865C-E58FA8830AC1}" srcOrd="0" destOrd="0" presId="urn:microsoft.com/office/officeart/2008/layout/VerticalCurvedList"/>
    <dgm:cxn modelId="{E41ECC5A-7F99-40AC-A058-3F6309B80D8F}" type="presParOf" srcId="{4F44AB0F-2EBC-4C60-8BAA-12EA5D5D05B7}" destId="{9ED8B286-55E5-420A-A296-1C6258FCB7D3}" srcOrd="5" destOrd="0" presId="urn:microsoft.com/office/officeart/2008/layout/VerticalCurvedList"/>
    <dgm:cxn modelId="{A8BF24FB-FD5B-40CF-BDCB-B8587CB9CA4E}" type="presParOf" srcId="{4F44AB0F-2EBC-4C60-8BAA-12EA5D5D05B7}" destId="{A8F0A651-51FF-4C23-BF2A-62A91D4995D4}" srcOrd="6" destOrd="0" presId="urn:microsoft.com/office/officeart/2008/layout/VerticalCurvedList"/>
    <dgm:cxn modelId="{4D23AFD2-D23B-4EBD-B23B-2635D625A0DA}" type="presParOf" srcId="{A8F0A651-51FF-4C23-BF2A-62A91D4995D4}" destId="{92514084-0CAD-419D-90C4-336900831B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9FAF3-7AA2-41C1-B8B5-3A0C380521C0}" type="doc">
      <dgm:prSet loTypeId="urn:microsoft.com/office/officeart/2008/layout/VerticalCurv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6BCAE6-1C82-4AE2-A850-438BEF0CA7F6}">
      <dgm:prSet phldrT="[Text]"/>
      <dgm:spPr/>
      <dgm:t>
        <a:bodyPr/>
        <a:lstStyle/>
        <a:p>
          <a:r>
            <a:rPr lang="en-US" dirty="0" smtClean="0"/>
            <a:t>E</a:t>
          </a:r>
          <a:r>
            <a:rPr lang="id-ID" dirty="0" smtClean="0"/>
            <a:t>valuasi terhadap efektivitas pengelolaan keuangan desa lingkup daerah provinsi;</a:t>
          </a:r>
          <a:endParaRPr lang="en-US" dirty="0"/>
        </a:p>
      </dgm:t>
    </dgm:pt>
    <dgm:pt modelId="{4A2D018F-3C9B-4D95-A6E3-4A343EA6FBAE}" type="parTrans" cxnId="{DB703604-14CD-4D45-A831-795F5E8B2D6F}">
      <dgm:prSet/>
      <dgm:spPr/>
      <dgm:t>
        <a:bodyPr/>
        <a:lstStyle/>
        <a:p>
          <a:endParaRPr lang="en-US"/>
        </a:p>
      </dgm:t>
    </dgm:pt>
    <dgm:pt modelId="{56A88828-0507-4B9F-A6D8-D883F8AAE2AA}" type="sibTrans" cxnId="{DB703604-14CD-4D45-A831-795F5E8B2D6F}">
      <dgm:prSet/>
      <dgm:spPr/>
      <dgm:t>
        <a:bodyPr/>
        <a:lstStyle/>
        <a:p>
          <a:endParaRPr lang="en-US"/>
        </a:p>
      </dgm:t>
    </dgm:pt>
    <dgm:pt modelId="{B2ABA8BF-0EE3-4F5E-9BE1-441206912BA6}">
      <dgm:prSet phldrT="[Text]"/>
      <dgm:spPr/>
      <dgm:t>
        <a:bodyPr/>
        <a:lstStyle/>
        <a:p>
          <a:r>
            <a:rPr lang="en-US" dirty="0" smtClean="0"/>
            <a:t>E</a:t>
          </a:r>
          <a:r>
            <a:rPr lang="id-ID" dirty="0" smtClean="0"/>
            <a:t>valuasi terhadap pembinaan dan pengawasan yang dilakukan oleh Bupati/Walikota dalam pengelolaan keuangan desa; </a:t>
          </a:r>
          <a:endParaRPr lang="en-US" dirty="0"/>
        </a:p>
      </dgm:t>
    </dgm:pt>
    <dgm:pt modelId="{182DAE0B-CCC1-4234-987E-FADE41081C60}" type="parTrans" cxnId="{AE3AD39B-D1C7-4AF1-8C81-94A9333DAE51}">
      <dgm:prSet/>
      <dgm:spPr/>
      <dgm:t>
        <a:bodyPr/>
        <a:lstStyle/>
        <a:p>
          <a:endParaRPr lang="en-US"/>
        </a:p>
      </dgm:t>
    </dgm:pt>
    <dgm:pt modelId="{D33BF14C-C933-446B-AD53-80F09AE728F0}" type="sibTrans" cxnId="{AE3AD39B-D1C7-4AF1-8C81-94A9333DAE51}">
      <dgm:prSet/>
      <dgm:spPr/>
      <dgm:t>
        <a:bodyPr/>
        <a:lstStyle/>
        <a:p>
          <a:endParaRPr lang="en-US"/>
        </a:p>
      </dgm:t>
    </dgm:pt>
    <dgm:pt modelId="{242E39F3-10E3-4FAC-83CA-15B1FEFC18CC}">
      <dgm:prSet phldrT="[Text]"/>
      <dgm:spPr/>
      <dgm:t>
        <a:bodyPr/>
        <a:lstStyle/>
        <a:p>
          <a:r>
            <a:rPr lang="en-US" dirty="0" smtClean="0"/>
            <a:t>E</a:t>
          </a:r>
          <a:r>
            <a:rPr lang="id-ID" dirty="0" smtClean="0"/>
            <a:t>valuasi terhadap pembinaan yang dilakukan oleh Bupati/Walikota dalam peningkatan kapasitas aparatur desa terkait pengeloaan keuangan desa </a:t>
          </a:r>
          <a:endParaRPr lang="en-US" dirty="0"/>
        </a:p>
      </dgm:t>
    </dgm:pt>
    <dgm:pt modelId="{BDF8D130-1BBA-47C3-AD93-30EA6E3CA6F4}" type="parTrans" cxnId="{4878CCD8-E576-410A-8A17-9EC058779FD9}">
      <dgm:prSet/>
      <dgm:spPr/>
      <dgm:t>
        <a:bodyPr/>
        <a:lstStyle/>
        <a:p>
          <a:endParaRPr lang="en-US"/>
        </a:p>
      </dgm:t>
    </dgm:pt>
    <dgm:pt modelId="{A9373B34-EBEC-41D8-93DA-B43D84810A3C}" type="sibTrans" cxnId="{4878CCD8-E576-410A-8A17-9EC058779FD9}">
      <dgm:prSet/>
      <dgm:spPr/>
      <dgm:t>
        <a:bodyPr/>
        <a:lstStyle/>
        <a:p>
          <a:endParaRPr lang="en-US"/>
        </a:p>
      </dgm:t>
    </dgm:pt>
    <dgm:pt modelId="{688EA291-5BF4-42BE-AA72-5D8CAE1471C9}">
      <dgm:prSet/>
      <dgm:spPr/>
      <dgm:t>
        <a:bodyPr/>
        <a:lstStyle/>
        <a:p>
          <a:r>
            <a:rPr lang="id-ID" dirty="0" smtClean="0"/>
            <a:t>Reviu kebijakan yang ditetapkan oleh Bupati/Walikota yang berhubungan dengan pengelolaan keuangan dan BUM Desa</a:t>
          </a:r>
          <a:endParaRPr lang="en-US" dirty="0"/>
        </a:p>
      </dgm:t>
    </dgm:pt>
    <dgm:pt modelId="{535A0245-683F-4F01-BBBD-BD08284C6DB5}" type="parTrans" cxnId="{A4261F04-57EE-4B02-BDEE-85A43BFA1D1A}">
      <dgm:prSet/>
      <dgm:spPr/>
      <dgm:t>
        <a:bodyPr/>
        <a:lstStyle/>
        <a:p>
          <a:endParaRPr lang="en-US"/>
        </a:p>
      </dgm:t>
    </dgm:pt>
    <dgm:pt modelId="{DAC2454F-0C96-4577-8936-93312B89CAC1}" type="sibTrans" cxnId="{A4261F04-57EE-4B02-BDEE-85A43BFA1D1A}">
      <dgm:prSet/>
      <dgm:spPr/>
      <dgm:t>
        <a:bodyPr/>
        <a:lstStyle/>
        <a:p>
          <a:endParaRPr lang="en-US"/>
        </a:p>
      </dgm:t>
    </dgm:pt>
    <dgm:pt modelId="{C56704C3-CC0C-4759-836E-F726AC84D1E6}">
      <dgm:prSet/>
      <dgm:spPr/>
      <dgm:t>
        <a:bodyPr/>
        <a:lstStyle/>
        <a:p>
          <a:r>
            <a:rPr lang="id-ID" dirty="0" smtClean="0"/>
            <a:t>Reviu perhitungan rincian dan penyaluran dana desa, alokasi dana desa dan </a:t>
          </a:r>
          <a:r>
            <a:rPr lang="id-ID" dirty="0" smtClean="0">
              <a:solidFill>
                <a:srgbClr val="FFFF00"/>
              </a:solidFill>
            </a:rPr>
            <a:t>dana transfer kab/kota ke desa yang dilakukan oleh pemerintah kab/kota</a:t>
          </a:r>
          <a:endParaRPr lang="en-US" dirty="0">
            <a:solidFill>
              <a:srgbClr val="FFFF00"/>
            </a:solidFill>
          </a:endParaRPr>
        </a:p>
      </dgm:t>
    </dgm:pt>
    <dgm:pt modelId="{03B8D79D-46A1-4216-B1DA-BE1ACC3D4661}" type="parTrans" cxnId="{F52F0273-D622-4F92-848A-60E19443FC74}">
      <dgm:prSet/>
      <dgm:spPr/>
      <dgm:t>
        <a:bodyPr/>
        <a:lstStyle/>
        <a:p>
          <a:endParaRPr lang="en-US"/>
        </a:p>
      </dgm:t>
    </dgm:pt>
    <dgm:pt modelId="{EC4A5DDE-B7E7-48C1-9252-4A83FADFF29C}" type="sibTrans" cxnId="{F52F0273-D622-4F92-848A-60E19443FC74}">
      <dgm:prSet/>
      <dgm:spPr/>
      <dgm:t>
        <a:bodyPr/>
        <a:lstStyle/>
        <a:p>
          <a:endParaRPr lang="en-US"/>
        </a:p>
      </dgm:t>
    </dgm:pt>
    <dgm:pt modelId="{87B69D9C-463D-4B4D-B3C3-F6F9E2604F36}">
      <dgm:prSet/>
      <dgm:spPr/>
      <dgm:t>
        <a:bodyPr/>
        <a:lstStyle/>
        <a:p>
          <a:r>
            <a:rPr lang="id-ID" dirty="0" smtClean="0"/>
            <a:t>Pemantauan atas penyaluran dana transfer ke desa dan capaian keluaran desa </a:t>
          </a:r>
          <a:endParaRPr lang="en-US" dirty="0">
            <a:solidFill>
              <a:srgbClr val="FFFF00"/>
            </a:solidFill>
          </a:endParaRPr>
        </a:p>
      </dgm:t>
    </dgm:pt>
    <dgm:pt modelId="{7CD1E500-FEBF-4C53-8EF1-1EE839C07F05}" type="sibTrans" cxnId="{B98B17DD-62D2-4D28-A118-ADE4266E1280}">
      <dgm:prSet/>
      <dgm:spPr/>
      <dgm:t>
        <a:bodyPr/>
        <a:lstStyle/>
        <a:p>
          <a:endParaRPr lang="id-ID"/>
        </a:p>
      </dgm:t>
    </dgm:pt>
    <dgm:pt modelId="{7A81B08E-0E3B-4D6A-A8C8-332BB9511271}" type="parTrans" cxnId="{B98B17DD-62D2-4D28-A118-ADE4266E1280}">
      <dgm:prSet/>
      <dgm:spPr/>
      <dgm:t>
        <a:bodyPr/>
        <a:lstStyle/>
        <a:p>
          <a:endParaRPr lang="id-ID"/>
        </a:p>
      </dgm:t>
    </dgm:pt>
    <dgm:pt modelId="{785B806A-3664-42BF-8AD4-35B8B8B0F823}" type="pres">
      <dgm:prSet presAssocID="{6019FAF3-7AA2-41C1-B8B5-3A0C380521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44AB0F-2EBC-4C60-8BAA-12EA5D5D05B7}" type="pres">
      <dgm:prSet presAssocID="{6019FAF3-7AA2-41C1-B8B5-3A0C380521C0}" presName="Name1" presStyleCnt="0"/>
      <dgm:spPr/>
      <dgm:t>
        <a:bodyPr/>
        <a:lstStyle/>
        <a:p>
          <a:endParaRPr lang="en-US"/>
        </a:p>
      </dgm:t>
    </dgm:pt>
    <dgm:pt modelId="{FEF896D7-6874-404D-B03A-F0C811EE6EB7}" type="pres">
      <dgm:prSet presAssocID="{6019FAF3-7AA2-41C1-B8B5-3A0C380521C0}" presName="cycle" presStyleCnt="0"/>
      <dgm:spPr/>
      <dgm:t>
        <a:bodyPr/>
        <a:lstStyle/>
        <a:p>
          <a:endParaRPr lang="en-US"/>
        </a:p>
      </dgm:t>
    </dgm:pt>
    <dgm:pt modelId="{EDE8F105-6855-4541-85C1-3A39302659CA}" type="pres">
      <dgm:prSet presAssocID="{6019FAF3-7AA2-41C1-B8B5-3A0C380521C0}" presName="srcNode" presStyleLbl="node1" presStyleIdx="0" presStyleCnt="6"/>
      <dgm:spPr/>
      <dgm:t>
        <a:bodyPr/>
        <a:lstStyle/>
        <a:p>
          <a:endParaRPr lang="en-US"/>
        </a:p>
      </dgm:t>
    </dgm:pt>
    <dgm:pt modelId="{6A25E177-4769-42D5-A089-76CADB6845E2}" type="pres">
      <dgm:prSet presAssocID="{6019FAF3-7AA2-41C1-B8B5-3A0C380521C0}" presName="conn" presStyleLbl="parChTrans1D2" presStyleIdx="0" presStyleCnt="1"/>
      <dgm:spPr/>
      <dgm:t>
        <a:bodyPr/>
        <a:lstStyle/>
        <a:p>
          <a:endParaRPr lang="en-US"/>
        </a:p>
      </dgm:t>
    </dgm:pt>
    <dgm:pt modelId="{22EE446F-772F-4298-86AC-8E23BAD218C9}" type="pres">
      <dgm:prSet presAssocID="{6019FAF3-7AA2-41C1-B8B5-3A0C380521C0}" presName="extraNode" presStyleLbl="node1" presStyleIdx="0" presStyleCnt="6"/>
      <dgm:spPr/>
      <dgm:t>
        <a:bodyPr/>
        <a:lstStyle/>
        <a:p>
          <a:endParaRPr lang="en-US"/>
        </a:p>
      </dgm:t>
    </dgm:pt>
    <dgm:pt modelId="{94A96E8D-81EE-4152-AA5A-5D16FA115DAD}" type="pres">
      <dgm:prSet presAssocID="{6019FAF3-7AA2-41C1-B8B5-3A0C380521C0}" presName="dstNode" presStyleLbl="node1" presStyleIdx="0" presStyleCnt="6"/>
      <dgm:spPr/>
      <dgm:t>
        <a:bodyPr/>
        <a:lstStyle/>
        <a:p>
          <a:endParaRPr lang="en-US"/>
        </a:p>
      </dgm:t>
    </dgm:pt>
    <dgm:pt modelId="{FFFD2849-8F37-4C46-921A-9A77CE891005}" type="pres">
      <dgm:prSet presAssocID="{366BCAE6-1C82-4AE2-A850-438BEF0CA7F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412CC-FF9B-4B3B-BA3D-5E3BBDC4B28E}" type="pres">
      <dgm:prSet presAssocID="{366BCAE6-1C82-4AE2-A850-438BEF0CA7F6}" presName="accent_1" presStyleCnt="0"/>
      <dgm:spPr/>
      <dgm:t>
        <a:bodyPr/>
        <a:lstStyle/>
        <a:p>
          <a:endParaRPr lang="en-US"/>
        </a:p>
      </dgm:t>
    </dgm:pt>
    <dgm:pt modelId="{7C273C8C-2531-4BBC-AECD-346ED29FD8CF}" type="pres">
      <dgm:prSet presAssocID="{366BCAE6-1C82-4AE2-A850-438BEF0CA7F6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3E52F529-C1CE-48C5-8EA7-936D033C7BC0}" type="pres">
      <dgm:prSet presAssocID="{B2ABA8BF-0EE3-4F5E-9BE1-441206912BA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B96D-7E35-46BE-8D95-43828C1B1F4E}" type="pres">
      <dgm:prSet presAssocID="{B2ABA8BF-0EE3-4F5E-9BE1-441206912BA6}" presName="accent_2" presStyleCnt="0"/>
      <dgm:spPr/>
      <dgm:t>
        <a:bodyPr/>
        <a:lstStyle/>
        <a:p>
          <a:endParaRPr lang="en-US"/>
        </a:p>
      </dgm:t>
    </dgm:pt>
    <dgm:pt modelId="{9352EEA0-3663-4E4B-865C-E58FA8830AC1}" type="pres">
      <dgm:prSet presAssocID="{B2ABA8BF-0EE3-4F5E-9BE1-441206912BA6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9ED8B286-55E5-420A-A296-1C6258FCB7D3}" type="pres">
      <dgm:prSet presAssocID="{242E39F3-10E3-4FAC-83CA-15B1FEFC18C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A651-51FF-4C23-BF2A-62A91D4995D4}" type="pres">
      <dgm:prSet presAssocID="{242E39F3-10E3-4FAC-83CA-15B1FEFC18CC}" presName="accent_3" presStyleCnt="0"/>
      <dgm:spPr/>
      <dgm:t>
        <a:bodyPr/>
        <a:lstStyle/>
        <a:p>
          <a:endParaRPr lang="en-US"/>
        </a:p>
      </dgm:t>
    </dgm:pt>
    <dgm:pt modelId="{92514084-0CAD-419D-90C4-336900831B46}" type="pres">
      <dgm:prSet presAssocID="{242E39F3-10E3-4FAC-83CA-15B1FEFC18CC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10AE7C9C-737A-408F-AC6F-B7C5B03EC12F}" type="pres">
      <dgm:prSet presAssocID="{688EA291-5BF4-42BE-AA72-5D8CAE1471C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901B1-1565-488C-A98D-441024EB59FA}" type="pres">
      <dgm:prSet presAssocID="{688EA291-5BF4-42BE-AA72-5D8CAE1471C9}" presName="accent_4" presStyleCnt="0"/>
      <dgm:spPr/>
      <dgm:t>
        <a:bodyPr/>
        <a:lstStyle/>
        <a:p>
          <a:endParaRPr lang="en-US"/>
        </a:p>
      </dgm:t>
    </dgm:pt>
    <dgm:pt modelId="{73D5220D-3209-43A1-B257-5A1E78D674C0}" type="pres">
      <dgm:prSet presAssocID="{688EA291-5BF4-42BE-AA72-5D8CAE1471C9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3BB91726-5F50-48BE-9010-CE9035A0D72B}" type="pres">
      <dgm:prSet presAssocID="{C56704C3-CC0C-4759-836E-F726AC84D1E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020B2-89FC-4D9E-BD68-3689D865CD60}" type="pres">
      <dgm:prSet presAssocID="{C56704C3-CC0C-4759-836E-F726AC84D1E6}" presName="accent_5" presStyleCnt="0"/>
      <dgm:spPr/>
      <dgm:t>
        <a:bodyPr/>
        <a:lstStyle/>
        <a:p>
          <a:endParaRPr lang="en-US"/>
        </a:p>
      </dgm:t>
    </dgm:pt>
    <dgm:pt modelId="{F7325486-8129-48DC-AD57-C9BE5A46A2F1}" type="pres">
      <dgm:prSet presAssocID="{C56704C3-CC0C-4759-836E-F726AC84D1E6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8B8CF5D3-3E34-42BC-8A51-4109A7D3CEA4}" type="pres">
      <dgm:prSet presAssocID="{87B69D9C-463D-4B4D-B3C3-F6F9E2604F36}" presName="text_6" presStyleLbl="node1" presStyleIdx="5" presStyleCnt="6" custLinFactNeighborY="1677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5CBBA4-5ED4-4846-8D43-7FA3177D7E56}" type="pres">
      <dgm:prSet presAssocID="{87B69D9C-463D-4B4D-B3C3-F6F9E2604F36}" presName="accent_6" presStyleCnt="0"/>
      <dgm:spPr/>
    </dgm:pt>
    <dgm:pt modelId="{5ADDE991-1DBE-46DA-B5AE-3CDAE9A80C86}" type="pres">
      <dgm:prSet presAssocID="{87B69D9C-463D-4B4D-B3C3-F6F9E2604F36}" presName="accentRepeatNode" presStyleLbl="solidFgAcc1" presStyleIdx="5" presStyleCnt="6"/>
      <dgm:spPr/>
    </dgm:pt>
  </dgm:ptLst>
  <dgm:cxnLst>
    <dgm:cxn modelId="{EE88E058-2883-4A9B-A519-E826741D383B}" type="presOf" srcId="{56A88828-0507-4B9F-A6D8-D883F8AAE2AA}" destId="{6A25E177-4769-42D5-A089-76CADB6845E2}" srcOrd="0" destOrd="0" presId="urn:microsoft.com/office/officeart/2008/layout/VerticalCurvedList"/>
    <dgm:cxn modelId="{DB703604-14CD-4D45-A831-795F5E8B2D6F}" srcId="{6019FAF3-7AA2-41C1-B8B5-3A0C380521C0}" destId="{366BCAE6-1C82-4AE2-A850-438BEF0CA7F6}" srcOrd="0" destOrd="0" parTransId="{4A2D018F-3C9B-4D95-A6E3-4A343EA6FBAE}" sibTransId="{56A88828-0507-4B9F-A6D8-D883F8AAE2AA}"/>
    <dgm:cxn modelId="{D80804A9-570B-4545-84B8-8BA71B8285E1}" type="presOf" srcId="{6019FAF3-7AA2-41C1-B8B5-3A0C380521C0}" destId="{785B806A-3664-42BF-8AD4-35B8B8B0F823}" srcOrd="0" destOrd="0" presId="urn:microsoft.com/office/officeart/2008/layout/VerticalCurvedList"/>
    <dgm:cxn modelId="{D7774E25-0E81-4433-8010-9C3AA2B7240E}" type="presOf" srcId="{C56704C3-CC0C-4759-836E-F726AC84D1E6}" destId="{3BB91726-5F50-48BE-9010-CE9035A0D72B}" srcOrd="0" destOrd="0" presId="urn:microsoft.com/office/officeart/2008/layout/VerticalCurvedList"/>
    <dgm:cxn modelId="{4878CCD8-E576-410A-8A17-9EC058779FD9}" srcId="{6019FAF3-7AA2-41C1-B8B5-3A0C380521C0}" destId="{242E39F3-10E3-4FAC-83CA-15B1FEFC18CC}" srcOrd="2" destOrd="0" parTransId="{BDF8D130-1BBA-47C3-AD93-30EA6E3CA6F4}" sibTransId="{A9373B34-EBEC-41D8-93DA-B43D84810A3C}"/>
    <dgm:cxn modelId="{F52F0273-D622-4F92-848A-60E19443FC74}" srcId="{6019FAF3-7AA2-41C1-B8B5-3A0C380521C0}" destId="{C56704C3-CC0C-4759-836E-F726AC84D1E6}" srcOrd="4" destOrd="0" parTransId="{03B8D79D-46A1-4216-B1DA-BE1ACC3D4661}" sibTransId="{EC4A5DDE-B7E7-48C1-9252-4A83FADFF29C}"/>
    <dgm:cxn modelId="{6203C59B-80B9-43E5-AEA4-70A56C3A6703}" type="presOf" srcId="{B2ABA8BF-0EE3-4F5E-9BE1-441206912BA6}" destId="{3E52F529-C1CE-48C5-8EA7-936D033C7BC0}" srcOrd="0" destOrd="0" presId="urn:microsoft.com/office/officeart/2008/layout/VerticalCurvedList"/>
    <dgm:cxn modelId="{B98B17DD-62D2-4D28-A118-ADE4266E1280}" srcId="{6019FAF3-7AA2-41C1-B8B5-3A0C380521C0}" destId="{87B69D9C-463D-4B4D-B3C3-F6F9E2604F36}" srcOrd="5" destOrd="0" parTransId="{7A81B08E-0E3B-4D6A-A8C8-332BB9511271}" sibTransId="{7CD1E500-FEBF-4C53-8EF1-1EE839C07F05}"/>
    <dgm:cxn modelId="{9D6D4A89-867C-4096-AA41-08E7834E141B}" type="presOf" srcId="{87B69D9C-463D-4B4D-B3C3-F6F9E2604F36}" destId="{8B8CF5D3-3E34-42BC-8A51-4109A7D3CEA4}" srcOrd="0" destOrd="0" presId="urn:microsoft.com/office/officeart/2008/layout/VerticalCurvedList"/>
    <dgm:cxn modelId="{A4261F04-57EE-4B02-BDEE-85A43BFA1D1A}" srcId="{6019FAF3-7AA2-41C1-B8B5-3A0C380521C0}" destId="{688EA291-5BF4-42BE-AA72-5D8CAE1471C9}" srcOrd="3" destOrd="0" parTransId="{535A0245-683F-4F01-BBBD-BD08284C6DB5}" sibTransId="{DAC2454F-0C96-4577-8936-93312B89CAC1}"/>
    <dgm:cxn modelId="{DC996F6F-EAC3-4AEC-8FD4-BBACAC661176}" type="presOf" srcId="{242E39F3-10E3-4FAC-83CA-15B1FEFC18CC}" destId="{9ED8B286-55E5-420A-A296-1C6258FCB7D3}" srcOrd="0" destOrd="0" presId="urn:microsoft.com/office/officeart/2008/layout/VerticalCurvedList"/>
    <dgm:cxn modelId="{AE3AD39B-D1C7-4AF1-8C81-94A9333DAE51}" srcId="{6019FAF3-7AA2-41C1-B8B5-3A0C380521C0}" destId="{B2ABA8BF-0EE3-4F5E-9BE1-441206912BA6}" srcOrd="1" destOrd="0" parTransId="{182DAE0B-CCC1-4234-987E-FADE41081C60}" sibTransId="{D33BF14C-C933-446B-AD53-80F09AE728F0}"/>
    <dgm:cxn modelId="{5D94186E-9775-4E08-A939-E0564F781DF0}" type="presOf" srcId="{688EA291-5BF4-42BE-AA72-5D8CAE1471C9}" destId="{10AE7C9C-737A-408F-AC6F-B7C5B03EC12F}" srcOrd="0" destOrd="0" presId="urn:microsoft.com/office/officeart/2008/layout/VerticalCurvedList"/>
    <dgm:cxn modelId="{AAA3B6FD-C02C-473B-90CF-0EB28C0DC61A}" type="presOf" srcId="{366BCAE6-1C82-4AE2-A850-438BEF0CA7F6}" destId="{FFFD2849-8F37-4C46-921A-9A77CE891005}" srcOrd="0" destOrd="0" presId="urn:microsoft.com/office/officeart/2008/layout/VerticalCurvedList"/>
    <dgm:cxn modelId="{C2601031-7424-4E40-9CCD-5A743CE2E087}" type="presParOf" srcId="{785B806A-3664-42BF-8AD4-35B8B8B0F823}" destId="{4F44AB0F-2EBC-4C60-8BAA-12EA5D5D05B7}" srcOrd="0" destOrd="0" presId="urn:microsoft.com/office/officeart/2008/layout/VerticalCurvedList"/>
    <dgm:cxn modelId="{C48B0158-1FB2-41F5-8A26-C0E694AD0708}" type="presParOf" srcId="{4F44AB0F-2EBC-4C60-8BAA-12EA5D5D05B7}" destId="{FEF896D7-6874-404D-B03A-F0C811EE6EB7}" srcOrd="0" destOrd="0" presId="urn:microsoft.com/office/officeart/2008/layout/VerticalCurvedList"/>
    <dgm:cxn modelId="{ADF03007-4036-40D9-B1CA-03808DEC33D9}" type="presParOf" srcId="{FEF896D7-6874-404D-B03A-F0C811EE6EB7}" destId="{EDE8F105-6855-4541-85C1-3A39302659CA}" srcOrd="0" destOrd="0" presId="urn:microsoft.com/office/officeart/2008/layout/VerticalCurvedList"/>
    <dgm:cxn modelId="{A34A57BB-CC61-49E1-82DC-6007FC47314A}" type="presParOf" srcId="{FEF896D7-6874-404D-B03A-F0C811EE6EB7}" destId="{6A25E177-4769-42D5-A089-76CADB6845E2}" srcOrd="1" destOrd="0" presId="urn:microsoft.com/office/officeart/2008/layout/VerticalCurvedList"/>
    <dgm:cxn modelId="{374D090D-0227-4911-B882-A359105F376F}" type="presParOf" srcId="{FEF896D7-6874-404D-B03A-F0C811EE6EB7}" destId="{22EE446F-772F-4298-86AC-8E23BAD218C9}" srcOrd="2" destOrd="0" presId="urn:microsoft.com/office/officeart/2008/layout/VerticalCurvedList"/>
    <dgm:cxn modelId="{4E06A166-D8FE-4F61-9573-AF8CEFE7B4B8}" type="presParOf" srcId="{FEF896D7-6874-404D-B03A-F0C811EE6EB7}" destId="{94A96E8D-81EE-4152-AA5A-5D16FA115DAD}" srcOrd="3" destOrd="0" presId="urn:microsoft.com/office/officeart/2008/layout/VerticalCurvedList"/>
    <dgm:cxn modelId="{DE06854A-2DB3-4157-962F-BD28E7D47F78}" type="presParOf" srcId="{4F44AB0F-2EBC-4C60-8BAA-12EA5D5D05B7}" destId="{FFFD2849-8F37-4C46-921A-9A77CE891005}" srcOrd="1" destOrd="0" presId="urn:microsoft.com/office/officeart/2008/layout/VerticalCurvedList"/>
    <dgm:cxn modelId="{10F8C048-3359-409F-A946-53CBD9BEA5F4}" type="presParOf" srcId="{4F44AB0F-2EBC-4C60-8BAA-12EA5D5D05B7}" destId="{344412CC-FF9B-4B3B-BA3D-5E3BBDC4B28E}" srcOrd="2" destOrd="0" presId="urn:microsoft.com/office/officeart/2008/layout/VerticalCurvedList"/>
    <dgm:cxn modelId="{0776362B-76C6-45F4-AE72-5963F533E924}" type="presParOf" srcId="{344412CC-FF9B-4B3B-BA3D-5E3BBDC4B28E}" destId="{7C273C8C-2531-4BBC-AECD-346ED29FD8CF}" srcOrd="0" destOrd="0" presId="urn:microsoft.com/office/officeart/2008/layout/VerticalCurvedList"/>
    <dgm:cxn modelId="{6053A88F-8B32-4FD3-AE75-AE173852DF59}" type="presParOf" srcId="{4F44AB0F-2EBC-4C60-8BAA-12EA5D5D05B7}" destId="{3E52F529-C1CE-48C5-8EA7-936D033C7BC0}" srcOrd="3" destOrd="0" presId="urn:microsoft.com/office/officeart/2008/layout/VerticalCurvedList"/>
    <dgm:cxn modelId="{D4F068D7-13BF-47C8-8A37-1262156E361E}" type="presParOf" srcId="{4F44AB0F-2EBC-4C60-8BAA-12EA5D5D05B7}" destId="{5C83B96D-7E35-46BE-8D95-43828C1B1F4E}" srcOrd="4" destOrd="0" presId="urn:microsoft.com/office/officeart/2008/layout/VerticalCurvedList"/>
    <dgm:cxn modelId="{8597BAD7-B8DF-4997-BD0F-712E96988795}" type="presParOf" srcId="{5C83B96D-7E35-46BE-8D95-43828C1B1F4E}" destId="{9352EEA0-3663-4E4B-865C-E58FA8830AC1}" srcOrd="0" destOrd="0" presId="urn:microsoft.com/office/officeart/2008/layout/VerticalCurvedList"/>
    <dgm:cxn modelId="{289846B0-8EA5-4507-8926-77953C8FA32E}" type="presParOf" srcId="{4F44AB0F-2EBC-4C60-8BAA-12EA5D5D05B7}" destId="{9ED8B286-55E5-420A-A296-1C6258FCB7D3}" srcOrd="5" destOrd="0" presId="urn:microsoft.com/office/officeart/2008/layout/VerticalCurvedList"/>
    <dgm:cxn modelId="{FCE8582B-4684-4F34-80F4-AB0A95678553}" type="presParOf" srcId="{4F44AB0F-2EBC-4C60-8BAA-12EA5D5D05B7}" destId="{A8F0A651-51FF-4C23-BF2A-62A91D4995D4}" srcOrd="6" destOrd="0" presId="urn:microsoft.com/office/officeart/2008/layout/VerticalCurvedList"/>
    <dgm:cxn modelId="{359D4261-A51B-4C45-8514-B9B1C272B955}" type="presParOf" srcId="{A8F0A651-51FF-4C23-BF2A-62A91D4995D4}" destId="{92514084-0CAD-419D-90C4-336900831B46}" srcOrd="0" destOrd="0" presId="urn:microsoft.com/office/officeart/2008/layout/VerticalCurvedList"/>
    <dgm:cxn modelId="{AFAB3B31-711F-4043-9A46-612AED19F674}" type="presParOf" srcId="{4F44AB0F-2EBC-4C60-8BAA-12EA5D5D05B7}" destId="{10AE7C9C-737A-408F-AC6F-B7C5B03EC12F}" srcOrd="7" destOrd="0" presId="urn:microsoft.com/office/officeart/2008/layout/VerticalCurvedList"/>
    <dgm:cxn modelId="{46EB8750-660E-40C8-8E2F-0C71FB1DC410}" type="presParOf" srcId="{4F44AB0F-2EBC-4C60-8BAA-12EA5D5D05B7}" destId="{D65901B1-1565-488C-A98D-441024EB59FA}" srcOrd="8" destOrd="0" presId="urn:microsoft.com/office/officeart/2008/layout/VerticalCurvedList"/>
    <dgm:cxn modelId="{2A13C297-C86A-42F9-A38F-E6F061EF99EF}" type="presParOf" srcId="{D65901B1-1565-488C-A98D-441024EB59FA}" destId="{73D5220D-3209-43A1-B257-5A1E78D674C0}" srcOrd="0" destOrd="0" presId="urn:microsoft.com/office/officeart/2008/layout/VerticalCurvedList"/>
    <dgm:cxn modelId="{2A7FE5AE-4E75-4FF9-AA04-BF28668C9CE3}" type="presParOf" srcId="{4F44AB0F-2EBC-4C60-8BAA-12EA5D5D05B7}" destId="{3BB91726-5F50-48BE-9010-CE9035A0D72B}" srcOrd="9" destOrd="0" presId="urn:microsoft.com/office/officeart/2008/layout/VerticalCurvedList"/>
    <dgm:cxn modelId="{456DA8A0-EF91-404F-AF1A-45D54B89EAC3}" type="presParOf" srcId="{4F44AB0F-2EBC-4C60-8BAA-12EA5D5D05B7}" destId="{5EB020B2-89FC-4D9E-BD68-3689D865CD60}" srcOrd="10" destOrd="0" presId="urn:microsoft.com/office/officeart/2008/layout/VerticalCurvedList"/>
    <dgm:cxn modelId="{504DE803-F8FA-419E-8723-ACE9FF2E1435}" type="presParOf" srcId="{5EB020B2-89FC-4D9E-BD68-3689D865CD60}" destId="{F7325486-8129-48DC-AD57-C9BE5A46A2F1}" srcOrd="0" destOrd="0" presId="urn:microsoft.com/office/officeart/2008/layout/VerticalCurvedList"/>
    <dgm:cxn modelId="{B0E98835-BA7D-403C-B3DA-0EBC07C2F302}" type="presParOf" srcId="{4F44AB0F-2EBC-4C60-8BAA-12EA5D5D05B7}" destId="{8B8CF5D3-3E34-42BC-8A51-4109A7D3CEA4}" srcOrd="11" destOrd="0" presId="urn:microsoft.com/office/officeart/2008/layout/VerticalCurvedList"/>
    <dgm:cxn modelId="{24FFD573-6DDF-44FF-B03B-26E956788E88}" type="presParOf" srcId="{4F44AB0F-2EBC-4C60-8BAA-12EA5D5D05B7}" destId="{F35CBBA4-5ED4-4846-8D43-7FA3177D7E56}" srcOrd="12" destOrd="0" presId="urn:microsoft.com/office/officeart/2008/layout/VerticalCurvedList"/>
    <dgm:cxn modelId="{FADA3026-8437-4387-9188-273DE5814C5E}" type="presParOf" srcId="{F35CBBA4-5ED4-4846-8D43-7FA3177D7E56}" destId="{5ADDE991-1DBE-46DA-B5AE-3CDAE9A80C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19FAF3-7AA2-41C1-B8B5-3A0C380521C0}" type="doc">
      <dgm:prSet loTypeId="urn:microsoft.com/office/officeart/2008/layout/VerticalCurv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6BCAE6-1C82-4AE2-A850-438BEF0CA7F6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enyelenggaraan Posyandu (makanan tambahan, kelas ibu hamil, kelas lansia, dan kegiatan lain yang mendukung penanganan stunting di desa), </a:t>
          </a:r>
          <a:r>
            <a:rPr lang="id-ID" dirty="0" smtClean="0">
              <a:solidFill>
                <a:srgbClr val="FFFF00"/>
              </a:solidFill>
            </a:rPr>
            <a:t>tidak diperkenankan</a:t>
          </a:r>
          <a:r>
            <a:rPr lang="id-ID" dirty="0" smtClean="0"/>
            <a:t> untuk memberikan insentif kader pos yandu yang sifatnya bulanan;</a:t>
          </a:r>
          <a:endParaRPr lang="en-US" dirty="0"/>
        </a:p>
      </dgm:t>
    </dgm:pt>
    <dgm:pt modelId="{4A2D018F-3C9B-4D95-A6E3-4A343EA6FBAE}" type="parTrans" cxnId="{DB703604-14CD-4D45-A831-795F5E8B2D6F}">
      <dgm:prSet/>
      <dgm:spPr/>
      <dgm:t>
        <a:bodyPr/>
        <a:lstStyle/>
        <a:p>
          <a:endParaRPr lang="en-US"/>
        </a:p>
      </dgm:t>
    </dgm:pt>
    <dgm:pt modelId="{56A88828-0507-4B9F-A6D8-D883F8AAE2AA}" type="sibTrans" cxnId="{DB703604-14CD-4D45-A831-795F5E8B2D6F}">
      <dgm:prSet/>
      <dgm:spPr/>
      <dgm:t>
        <a:bodyPr/>
        <a:lstStyle/>
        <a:p>
          <a:endParaRPr lang="en-US"/>
        </a:p>
      </dgm:t>
    </dgm:pt>
    <dgm:pt modelId="{B2ABA8BF-0EE3-4F5E-9BE1-441206912BA6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emeliharaan sarana/prasarana Posyandu;</a:t>
          </a:r>
          <a:endParaRPr lang="en-US" dirty="0"/>
        </a:p>
      </dgm:t>
    </dgm:pt>
    <dgm:pt modelId="{182DAE0B-CCC1-4234-987E-FADE41081C60}" type="parTrans" cxnId="{AE3AD39B-D1C7-4AF1-8C81-94A9333DAE51}">
      <dgm:prSet/>
      <dgm:spPr/>
      <dgm:t>
        <a:bodyPr/>
        <a:lstStyle/>
        <a:p>
          <a:endParaRPr lang="en-US"/>
        </a:p>
      </dgm:t>
    </dgm:pt>
    <dgm:pt modelId="{D33BF14C-C933-446B-AD53-80F09AE728F0}" type="sibTrans" cxnId="{AE3AD39B-D1C7-4AF1-8C81-94A9333DAE51}">
      <dgm:prSet/>
      <dgm:spPr/>
      <dgm:t>
        <a:bodyPr/>
        <a:lstStyle/>
        <a:p>
          <a:endParaRPr lang="en-US"/>
        </a:p>
      </dgm:t>
    </dgm:pt>
    <dgm:pt modelId="{242E39F3-10E3-4FAC-83CA-15B1FEFC18CC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embangunan/rehabilitasi/peningkatan/pengadaan sarana/prasarana posyandu;</a:t>
          </a:r>
          <a:endParaRPr lang="en-US" dirty="0"/>
        </a:p>
      </dgm:t>
    </dgm:pt>
    <dgm:pt modelId="{BDF8D130-1BBA-47C3-AD93-30EA6E3CA6F4}" type="parTrans" cxnId="{4878CCD8-E576-410A-8A17-9EC058779FD9}">
      <dgm:prSet/>
      <dgm:spPr/>
      <dgm:t>
        <a:bodyPr/>
        <a:lstStyle/>
        <a:p>
          <a:endParaRPr lang="en-US"/>
        </a:p>
      </dgm:t>
    </dgm:pt>
    <dgm:pt modelId="{A9373B34-EBEC-41D8-93DA-B43D84810A3C}" type="sibTrans" cxnId="{4878CCD8-E576-410A-8A17-9EC058779FD9}">
      <dgm:prSet/>
      <dgm:spPr/>
      <dgm:t>
        <a:bodyPr/>
        <a:lstStyle/>
        <a:p>
          <a:endParaRPr lang="en-US"/>
        </a:p>
      </dgm:t>
    </dgm:pt>
    <dgm:pt modelId="{688EA291-5BF4-42BE-AA72-5D8CAE1471C9}">
      <dgm:prSet/>
      <dgm:spPr/>
      <dgm:t>
        <a:bodyPr/>
        <a:lstStyle/>
        <a:p>
          <a:r>
            <a:rPr lang="id-ID" dirty="0" smtClean="0"/>
            <a:t>Pembinaan LPM (</a:t>
          </a:r>
          <a:r>
            <a:rPr lang="id-ID" dirty="0" smtClean="0">
              <a:solidFill>
                <a:srgbClr val="FFFF00"/>
              </a:solidFill>
            </a:rPr>
            <a:t>tidak diperkenankan</a:t>
          </a:r>
          <a:r>
            <a:rPr lang="id-ID" dirty="0" smtClean="0"/>
            <a:t> memberikan insentif/tunjangan yang bersifat bulanan);</a:t>
          </a:r>
          <a:endParaRPr lang="en-US" dirty="0"/>
        </a:p>
      </dgm:t>
    </dgm:pt>
    <dgm:pt modelId="{535A0245-683F-4F01-BBBD-BD08284C6DB5}" type="parTrans" cxnId="{A4261F04-57EE-4B02-BDEE-85A43BFA1D1A}">
      <dgm:prSet/>
      <dgm:spPr/>
      <dgm:t>
        <a:bodyPr/>
        <a:lstStyle/>
        <a:p>
          <a:endParaRPr lang="en-US"/>
        </a:p>
      </dgm:t>
    </dgm:pt>
    <dgm:pt modelId="{DAC2454F-0C96-4577-8936-93312B89CAC1}" type="sibTrans" cxnId="{A4261F04-57EE-4B02-BDEE-85A43BFA1D1A}">
      <dgm:prSet/>
      <dgm:spPr/>
      <dgm:t>
        <a:bodyPr/>
        <a:lstStyle/>
        <a:p>
          <a:endParaRPr lang="en-US"/>
        </a:p>
      </dgm:t>
    </dgm:pt>
    <dgm:pt modelId="{C56704C3-CC0C-4759-836E-F726AC84D1E6}">
      <dgm:prSet/>
      <dgm:spPr/>
      <dgm:t>
        <a:bodyPr/>
        <a:lstStyle/>
        <a:p>
          <a:r>
            <a:rPr lang="id-ID" dirty="0" smtClean="0"/>
            <a:t>Pembinaan PKK (</a:t>
          </a:r>
          <a:r>
            <a:rPr lang="id-ID" dirty="0" smtClean="0">
              <a:solidFill>
                <a:srgbClr val="FFFF00"/>
              </a:solidFill>
            </a:rPr>
            <a:t>tidak diperkenankan</a:t>
          </a:r>
          <a:r>
            <a:rPr lang="id-ID" dirty="0" smtClean="0"/>
            <a:t> memberikan insentif/tunjangan yang bersifat bulanan); </a:t>
          </a:r>
          <a:endParaRPr lang="en-US" dirty="0"/>
        </a:p>
      </dgm:t>
    </dgm:pt>
    <dgm:pt modelId="{03B8D79D-46A1-4216-B1DA-BE1ACC3D4661}" type="parTrans" cxnId="{F52F0273-D622-4F92-848A-60E19443FC74}">
      <dgm:prSet/>
      <dgm:spPr/>
      <dgm:t>
        <a:bodyPr/>
        <a:lstStyle/>
        <a:p>
          <a:endParaRPr lang="en-US"/>
        </a:p>
      </dgm:t>
    </dgm:pt>
    <dgm:pt modelId="{EC4A5DDE-B7E7-48C1-9252-4A83FADFF29C}" type="sibTrans" cxnId="{F52F0273-D622-4F92-848A-60E19443FC74}">
      <dgm:prSet/>
      <dgm:spPr/>
      <dgm:t>
        <a:bodyPr/>
        <a:lstStyle/>
        <a:p>
          <a:endParaRPr lang="en-US"/>
        </a:p>
      </dgm:t>
    </dgm:pt>
    <dgm:pt modelId="{785B806A-3664-42BF-8AD4-35B8B8B0F823}" type="pres">
      <dgm:prSet presAssocID="{6019FAF3-7AA2-41C1-B8B5-3A0C380521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44AB0F-2EBC-4C60-8BAA-12EA5D5D05B7}" type="pres">
      <dgm:prSet presAssocID="{6019FAF3-7AA2-41C1-B8B5-3A0C380521C0}" presName="Name1" presStyleCnt="0"/>
      <dgm:spPr/>
      <dgm:t>
        <a:bodyPr/>
        <a:lstStyle/>
        <a:p>
          <a:endParaRPr lang="en-US"/>
        </a:p>
      </dgm:t>
    </dgm:pt>
    <dgm:pt modelId="{FEF896D7-6874-404D-B03A-F0C811EE6EB7}" type="pres">
      <dgm:prSet presAssocID="{6019FAF3-7AA2-41C1-B8B5-3A0C380521C0}" presName="cycle" presStyleCnt="0"/>
      <dgm:spPr/>
      <dgm:t>
        <a:bodyPr/>
        <a:lstStyle/>
        <a:p>
          <a:endParaRPr lang="en-US"/>
        </a:p>
      </dgm:t>
    </dgm:pt>
    <dgm:pt modelId="{EDE8F105-6855-4541-85C1-3A39302659CA}" type="pres">
      <dgm:prSet presAssocID="{6019FAF3-7AA2-41C1-B8B5-3A0C380521C0}" presName="srcNode" presStyleLbl="node1" presStyleIdx="0" presStyleCnt="5"/>
      <dgm:spPr/>
      <dgm:t>
        <a:bodyPr/>
        <a:lstStyle/>
        <a:p>
          <a:endParaRPr lang="en-US"/>
        </a:p>
      </dgm:t>
    </dgm:pt>
    <dgm:pt modelId="{6A25E177-4769-42D5-A089-76CADB6845E2}" type="pres">
      <dgm:prSet presAssocID="{6019FAF3-7AA2-41C1-B8B5-3A0C380521C0}" presName="conn" presStyleLbl="parChTrans1D2" presStyleIdx="0" presStyleCnt="1"/>
      <dgm:spPr/>
      <dgm:t>
        <a:bodyPr/>
        <a:lstStyle/>
        <a:p>
          <a:endParaRPr lang="en-US"/>
        </a:p>
      </dgm:t>
    </dgm:pt>
    <dgm:pt modelId="{22EE446F-772F-4298-86AC-8E23BAD218C9}" type="pres">
      <dgm:prSet presAssocID="{6019FAF3-7AA2-41C1-B8B5-3A0C380521C0}" presName="extraNode" presStyleLbl="node1" presStyleIdx="0" presStyleCnt="5"/>
      <dgm:spPr/>
      <dgm:t>
        <a:bodyPr/>
        <a:lstStyle/>
        <a:p>
          <a:endParaRPr lang="en-US"/>
        </a:p>
      </dgm:t>
    </dgm:pt>
    <dgm:pt modelId="{94A96E8D-81EE-4152-AA5A-5D16FA115DAD}" type="pres">
      <dgm:prSet presAssocID="{6019FAF3-7AA2-41C1-B8B5-3A0C380521C0}" presName="dstNode" presStyleLbl="node1" presStyleIdx="0" presStyleCnt="5"/>
      <dgm:spPr/>
      <dgm:t>
        <a:bodyPr/>
        <a:lstStyle/>
        <a:p>
          <a:endParaRPr lang="en-US"/>
        </a:p>
      </dgm:t>
    </dgm:pt>
    <dgm:pt modelId="{FFFD2849-8F37-4C46-921A-9A77CE891005}" type="pres">
      <dgm:prSet presAssocID="{366BCAE6-1C82-4AE2-A850-438BEF0CA7F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412CC-FF9B-4B3B-BA3D-5E3BBDC4B28E}" type="pres">
      <dgm:prSet presAssocID="{366BCAE6-1C82-4AE2-A850-438BEF0CA7F6}" presName="accent_1" presStyleCnt="0"/>
      <dgm:spPr/>
      <dgm:t>
        <a:bodyPr/>
        <a:lstStyle/>
        <a:p>
          <a:endParaRPr lang="en-US"/>
        </a:p>
      </dgm:t>
    </dgm:pt>
    <dgm:pt modelId="{7C273C8C-2531-4BBC-AECD-346ED29FD8CF}" type="pres">
      <dgm:prSet presAssocID="{366BCAE6-1C82-4AE2-A850-438BEF0CA7F6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3E52F529-C1CE-48C5-8EA7-936D033C7BC0}" type="pres">
      <dgm:prSet presAssocID="{B2ABA8BF-0EE3-4F5E-9BE1-441206912BA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B96D-7E35-46BE-8D95-43828C1B1F4E}" type="pres">
      <dgm:prSet presAssocID="{B2ABA8BF-0EE3-4F5E-9BE1-441206912BA6}" presName="accent_2" presStyleCnt="0"/>
      <dgm:spPr/>
      <dgm:t>
        <a:bodyPr/>
        <a:lstStyle/>
        <a:p>
          <a:endParaRPr lang="en-US"/>
        </a:p>
      </dgm:t>
    </dgm:pt>
    <dgm:pt modelId="{9352EEA0-3663-4E4B-865C-E58FA8830AC1}" type="pres">
      <dgm:prSet presAssocID="{B2ABA8BF-0EE3-4F5E-9BE1-441206912BA6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9ED8B286-55E5-420A-A296-1C6258FCB7D3}" type="pres">
      <dgm:prSet presAssocID="{242E39F3-10E3-4FAC-83CA-15B1FEFC18C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A651-51FF-4C23-BF2A-62A91D4995D4}" type="pres">
      <dgm:prSet presAssocID="{242E39F3-10E3-4FAC-83CA-15B1FEFC18CC}" presName="accent_3" presStyleCnt="0"/>
      <dgm:spPr/>
      <dgm:t>
        <a:bodyPr/>
        <a:lstStyle/>
        <a:p>
          <a:endParaRPr lang="en-US"/>
        </a:p>
      </dgm:t>
    </dgm:pt>
    <dgm:pt modelId="{92514084-0CAD-419D-90C4-336900831B46}" type="pres">
      <dgm:prSet presAssocID="{242E39F3-10E3-4FAC-83CA-15B1FEFC18CC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10AE7C9C-737A-408F-AC6F-B7C5B03EC12F}" type="pres">
      <dgm:prSet presAssocID="{688EA291-5BF4-42BE-AA72-5D8CAE1471C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901B1-1565-488C-A98D-441024EB59FA}" type="pres">
      <dgm:prSet presAssocID="{688EA291-5BF4-42BE-AA72-5D8CAE1471C9}" presName="accent_4" presStyleCnt="0"/>
      <dgm:spPr/>
      <dgm:t>
        <a:bodyPr/>
        <a:lstStyle/>
        <a:p>
          <a:endParaRPr lang="en-US"/>
        </a:p>
      </dgm:t>
    </dgm:pt>
    <dgm:pt modelId="{73D5220D-3209-43A1-B257-5A1E78D674C0}" type="pres">
      <dgm:prSet presAssocID="{688EA291-5BF4-42BE-AA72-5D8CAE1471C9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3BB91726-5F50-48BE-9010-CE9035A0D72B}" type="pres">
      <dgm:prSet presAssocID="{C56704C3-CC0C-4759-836E-F726AC84D1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020B2-89FC-4D9E-BD68-3689D865CD60}" type="pres">
      <dgm:prSet presAssocID="{C56704C3-CC0C-4759-836E-F726AC84D1E6}" presName="accent_5" presStyleCnt="0"/>
      <dgm:spPr/>
      <dgm:t>
        <a:bodyPr/>
        <a:lstStyle/>
        <a:p>
          <a:endParaRPr lang="en-US"/>
        </a:p>
      </dgm:t>
    </dgm:pt>
    <dgm:pt modelId="{F7325486-8129-48DC-AD57-C9BE5A46A2F1}" type="pres">
      <dgm:prSet presAssocID="{C56704C3-CC0C-4759-836E-F726AC84D1E6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2F408AE2-5BB7-4795-AFF8-627CD9945FB2}" type="presOf" srcId="{56A88828-0507-4B9F-A6D8-D883F8AAE2AA}" destId="{6A25E177-4769-42D5-A089-76CADB6845E2}" srcOrd="0" destOrd="0" presId="urn:microsoft.com/office/officeart/2008/layout/VerticalCurvedList"/>
    <dgm:cxn modelId="{E5F86006-E78F-40A0-B296-0093B6828D6C}" type="presOf" srcId="{C56704C3-CC0C-4759-836E-F726AC84D1E6}" destId="{3BB91726-5F50-48BE-9010-CE9035A0D72B}" srcOrd="0" destOrd="0" presId="urn:microsoft.com/office/officeart/2008/layout/VerticalCurvedList"/>
    <dgm:cxn modelId="{06631C90-7814-4E62-A934-5A3DFA1CB3DE}" type="presOf" srcId="{366BCAE6-1C82-4AE2-A850-438BEF0CA7F6}" destId="{FFFD2849-8F37-4C46-921A-9A77CE891005}" srcOrd="0" destOrd="0" presId="urn:microsoft.com/office/officeart/2008/layout/VerticalCurvedList"/>
    <dgm:cxn modelId="{1FD27D8C-CCD3-4DA7-B4D5-7F9DB0F505D2}" type="presOf" srcId="{242E39F3-10E3-4FAC-83CA-15B1FEFC18CC}" destId="{9ED8B286-55E5-420A-A296-1C6258FCB7D3}" srcOrd="0" destOrd="0" presId="urn:microsoft.com/office/officeart/2008/layout/VerticalCurvedList"/>
    <dgm:cxn modelId="{DB703604-14CD-4D45-A831-795F5E8B2D6F}" srcId="{6019FAF3-7AA2-41C1-B8B5-3A0C380521C0}" destId="{366BCAE6-1C82-4AE2-A850-438BEF0CA7F6}" srcOrd="0" destOrd="0" parTransId="{4A2D018F-3C9B-4D95-A6E3-4A343EA6FBAE}" sibTransId="{56A88828-0507-4B9F-A6D8-D883F8AAE2AA}"/>
    <dgm:cxn modelId="{4878CCD8-E576-410A-8A17-9EC058779FD9}" srcId="{6019FAF3-7AA2-41C1-B8B5-3A0C380521C0}" destId="{242E39F3-10E3-4FAC-83CA-15B1FEFC18CC}" srcOrd="2" destOrd="0" parTransId="{BDF8D130-1BBA-47C3-AD93-30EA6E3CA6F4}" sibTransId="{A9373B34-EBEC-41D8-93DA-B43D84810A3C}"/>
    <dgm:cxn modelId="{02FE8CC6-9043-4FAC-A753-24ECB308BD19}" type="presOf" srcId="{B2ABA8BF-0EE3-4F5E-9BE1-441206912BA6}" destId="{3E52F529-C1CE-48C5-8EA7-936D033C7BC0}" srcOrd="0" destOrd="0" presId="urn:microsoft.com/office/officeart/2008/layout/VerticalCurvedList"/>
    <dgm:cxn modelId="{F52F0273-D622-4F92-848A-60E19443FC74}" srcId="{6019FAF3-7AA2-41C1-B8B5-3A0C380521C0}" destId="{C56704C3-CC0C-4759-836E-F726AC84D1E6}" srcOrd="4" destOrd="0" parTransId="{03B8D79D-46A1-4216-B1DA-BE1ACC3D4661}" sibTransId="{EC4A5DDE-B7E7-48C1-9252-4A83FADFF29C}"/>
    <dgm:cxn modelId="{A4261F04-57EE-4B02-BDEE-85A43BFA1D1A}" srcId="{6019FAF3-7AA2-41C1-B8B5-3A0C380521C0}" destId="{688EA291-5BF4-42BE-AA72-5D8CAE1471C9}" srcOrd="3" destOrd="0" parTransId="{535A0245-683F-4F01-BBBD-BD08284C6DB5}" sibTransId="{DAC2454F-0C96-4577-8936-93312B89CAC1}"/>
    <dgm:cxn modelId="{AE3AD39B-D1C7-4AF1-8C81-94A9333DAE51}" srcId="{6019FAF3-7AA2-41C1-B8B5-3A0C380521C0}" destId="{B2ABA8BF-0EE3-4F5E-9BE1-441206912BA6}" srcOrd="1" destOrd="0" parTransId="{182DAE0B-CCC1-4234-987E-FADE41081C60}" sibTransId="{D33BF14C-C933-446B-AD53-80F09AE728F0}"/>
    <dgm:cxn modelId="{BBC03489-7C8E-4A2A-A36F-0189474C4550}" type="presOf" srcId="{6019FAF3-7AA2-41C1-B8B5-3A0C380521C0}" destId="{785B806A-3664-42BF-8AD4-35B8B8B0F823}" srcOrd="0" destOrd="0" presId="urn:microsoft.com/office/officeart/2008/layout/VerticalCurvedList"/>
    <dgm:cxn modelId="{4470C02C-A7D5-4AD3-B19A-2E7E75FE90C5}" type="presOf" srcId="{688EA291-5BF4-42BE-AA72-5D8CAE1471C9}" destId="{10AE7C9C-737A-408F-AC6F-B7C5B03EC12F}" srcOrd="0" destOrd="0" presId="urn:microsoft.com/office/officeart/2008/layout/VerticalCurvedList"/>
    <dgm:cxn modelId="{4080F259-FEEA-488C-8EC7-358CBF0354E6}" type="presParOf" srcId="{785B806A-3664-42BF-8AD4-35B8B8B0F823}" destId="{4F44AB0F-2EBC-4C60-8BAA-12EA5D5D05B7}" srcOrd="0" destOrd="0" presId="urn:microsoft.com/office/officeart/2008/layout/VerticalCurvedList"/>
    <dgm:cxn modelId="{950D5B27-3A71-4886-A8FE-C20EF923E728}" type="presParOf" srcId="{4F44AB0F-2EBC-4C60-8BAA-12EA5D5D05B7}" destId="{FEF896D7-6874-404D-B03A-F0C811EE6EB7}" srcOrd="0" destOrd="0" presId="urn:microsoft.com/office/officeart/2008/layout/VerticalCurvedList"/>
    <dgm:cxn modelId="{CF014BEC-10E1-4E7E-99DA-C82854470881}" type="presParOf" srcId="{FEF896D7-6874-404D-B03A-F0C811EE6EB7}" destId="{EDE8F105-6855-4541-85C1-3A39302659CA}" srcOrd="0" destOrd="0" presId="urn:microsoft.com/office/officeart/2008/layout/VerticalCurvedList"/>
    <dgm:cxn modelId="{7F9B49C0-C51D-4244-87AB-B155ADCBE776}" type="presParOf" srcId="{FEF896D7-6874-404D-B03A-F0C811EE6EB7}" destId="{6A25E177-4769-42D5-A089-76CADB6845E2}" srcOrd="1" destOrd="0" presId="urn:microsoft.com/office/officeart/2008/layout/VerticalCurvedList"/>
    <dgm:cxn modelId="{BF0FF359-D6F7-463D-B384-E843DA53E787}" type="presParOf" srcId="{FEF896D7-6874-404D-B03A-F0C811EE6EB7}" destId="{22EE446F-772F-4298-86AC-8E23BAD218C9}" srcOrd="2" destOrd="0" presId="urn:microsoft.com/office/officeart/2008/layout/VerticalCurvedList"/>
    <dgm:cxn modelId="{ECA2340F-AC12-4636-AF9A-EFEB52BC0918}" type="presParOf" srcId="{FEF896D7-6874-404D-B03A-F0C811EE6EB7}" destId="{94A96E8D-81EE-4152-AA5A-5D16FA115DAD}" srcOrd="3" destOrd="0" presId="urn:microsoft.com/office/officeart/2008/layout/VerticalCurvedList"/>
    <dgm:cxn modelId="{8291FF5B-61ED-4B58-B58A-5E255A258344}" type="presParOf" srcId="{4F44AB0F-2EBC-4C60-8BAA-12EA5D5D05B7}" destId="{FFFD2849-8F37-4C46-921A-9A77CE891005}" srcOrd="1" destOrd="0" presId="urn:microsoft.com/office/officeart/2008/layout/VerticalCurvedList"/>
    <dgm:cxn modelId="{5D79A5AC-8F82-42BA-85D2-004DCBE431B3}" type="presParOf" srcId="{4F44AB0F-2EBC-4C60-8BAA-12EA5D5D05B7}" destId="{344412CC-FF9B-4B3B-BA3D-5E3BBDC4B28E}" srcOrd="2" destOrd="0" presId="urn:microsoft.com/office/officeart/2008/layout/VerticalCurvedList"/>
    <dgm:cxn modelId="{D48F4487-5A10-44D6-800A-D4A4B4DAE45A}" type="presParOf" srcId="{344412CC-FF9B-4B3B-BA3D-5E3BBDC4B28E}" destId="{7C273C8C-2531-4BBC-AECD-346ED29FD8CF}" srcOrd="0" destOrd="0" presId="urn:microsoft.com/office/officeart/2008/layout/VerticalCurvedList"/>
    <dgm:cxn modelId="{1FA8B942-9BB2-40F6-863C-EC06828BA764}" type="presParOf" srcId="{4F44AB0F-2EBC-4C60-8BAA-12EA5D5D05B7}" destId="{3E52F529-C1CE-48C5-8EA7-936D033C7BC0}" srcOrd="3" destOrd="0" presId="urn:microsoft.com/office/officeart/2008/layout/VerticalCurvedList"/>
    <dgm:cxn modelId="{5DD6AF21-FCD2-4378-B456-ECEAC8982A9A}" type="presParOf" srcId="{4F44AB0F-2EBC-4C60-8BAA-12EA5D5D05B7}" destId="{5C83B96D-7E35-46BE-8D95-43828C1B1F4E}" srcOrd="4" destOrd="0" presId="urn:microsoft.com/office/officeart/2008/layout/VerticalCurvedList"/>
    <dgm:cxn modelId="{BF86EF7F-4EC3-4F57-A213-31571BBA69EF}" type="presParOf" srcId="{5C83B96D-7E35-46BE-8D95-43828C1B1F4E}" destId="{9352EEA0-3663-4E4B-865C-E58FA8830AC1}" srcOrd="0" destOrd="0" presId="urn:microsoft.com/office/officeart/2008/layout/VerticalCurvedList"/>
    <dgm:cxn modelId="{A71CBA3A-386A-4BAC-BDBD-294D0D9E3D1A}" type="presParOf" srcId="{4F44AB0F-2EBC-4C60-8BAA-12EA5D5D05B7}" destId="{9ED8B286-55E5-420A-A296-1C6258FCB7D3}" srcOrd="5" destOrd="0" presId="urn:microsoft.com/office/officeart/2008/layout/VerticalCurvedList"/>
    <dgm:cxn modelId="{1F7019AD-95D4-4C13-8954-03BC8F5FCBA8}" type="presParOf" srcId="{4F44AB0F-2EBC-4C60-8BAA-12EA5D5D05B7}" destId="{A8F0A651-51FF-4C23-BF2A-62A91D4995D4}" srcOrd="6" destOrd="0" presId="urn:microsoft.com/office/officeart/2008/layout/VerticalCurvedList"/>
    <dgm:cxn modelId="{F0CB588D-49DA-4329-8788-CD5E42916101}" type="presParOf" srcId="{A8F0A651-51FF-4C23-BF2A-62A91D4995D4}" destId="{92514084-0CAD-419D-90C4-336900831B46}" srcOrd="0" destOrd="0" presId="urn:microsoft.com/office/officeart/2008/layout/VerticalCurvedList"/>
    <dgm:cxn modelId="{CB119FA9-88E5-421C-B14C-EF058D04667D}" type="presParOf" srcId="{4F44AB0F-2EBC-4C60-8BAA-12EA5D5D05B7}" destId="{10AE7C9C-737A-408F-AC6F-B7C5B03EC12F}" srcOrd="7" destOrd="0" presId="urn:microsoft.com/office/officeart/2008/layout/VerticalCurvedList"/>
    <dgm:cxn modelId="{F2B3509F-3FDA-42EB-9FB2-B3593621EE01}" type="presParOf" srcId="{4F44AB0F-2EBC-4C60-8BAA-12EA5D5D05B7}" destId="{D65901B1-1565-488C-A98D-441024EB59FA}" srcOrd="8" destOrd="0" presId="urn:microsoft.com/office/officeart/2008/layout/VerticalCurvedList"/>
    <dgm:cxn modelId="{072BEFCD-2758-4562-B2E9-E5EDE06F65D8}" type="presParOf" srcId="{D65901B1-1565-488C-A98D-441024EB59FA}" destId="{73D5220D-3209-43A1-B257-5A1E78D674C0}" srcOrd="0" destOrd="0" presId="urn:microsoft.com/office/officeart/2008/layout/VerticalCurvedList"/>
    <dgm:cxn modelId="{5DD2BA7E-FB17-4648-9B6F-D415405F6843}" type="presParOf" srcId="{4F44AB0F-2EBC-4C60-8BAA-12EA5D5D05B7}" destId="{3BB91726-5F50-48BE-9010-CE9035A0D72B}" srcOrd="9" destOrd="0" presId="urn:microsoft.com/office/officeart/2008/layout/VerticalCurvedList"/>
    <dgm:cxn modelId="{6B4EEA57-13C7-4D9E-9207-5CD7364A4077}" type="presParOf" srcId="{4F44AB0F-2EBC-4C60-8BAA-12EA5D5D05B7}" destId="{5EB020B2-89FC-4D9E-BD68-3689D865CD60}" srcOrd="10" destOrd="0" presId="urn:microsoft.com/office/officeart/2008/layout/VerticalCurvedList"/>
    <dgm:cxn modelId="{8C05878A-3EA7-4EA6-BF3D-C90A9F88F875}" type="presParOf" srcId="{5EB020B2-89FC-4D9E-BD68-3689D865CD60}" destId="{F7325486-8129-48DC-AD57-C9BE5A46A2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19FAF3-7AA2-41C1-B8B5-3A0C380521C0}" type="doc">
      <dgm:prSet loTypeId="urn:microsoft.com/office/officeart/2008/layout/VerticalCurv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6BCAE6-1C82-4AE2-A850-438BEF0CA7F6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elatihan pembinaan lembaga kemasyarakatan (peningkatan kapasitas berupa pelatihan, bimtek, sosialisasi untuk RT, PKK, karang taruna, posyandu dan LPM) </a:t>
          </a:r>
          <a:endParaRPr lang="en-US" dirty="0"/>
        </a:p>
      </dgm:t>
    </dgm:pt>
    <dgm:pt modelId="{4A2D018F-3C9B-4D95-A6E3-4A343EA6FBAE}" type="parTrans" cxnId="{DB703604-14CD-4D45-A831-795F5E8B2D6F}">
      <dgm:prSet/>
      <dgm:spPr/>
      <dgm:t>
        <a:bodyPr/>
        <a:lstStyle/>
        <a:p>
          <a:endParaRPr lang="en-US"/>
        </a:p>
      </dgm:t>
    </dgm:pt>
    <dgm:pt modelId="{56A88828-0507-4B9F-A6D8-D883F8AAE2AA}" type="sibTrans" cxnId="{DB703604-14CD-4D45-A831-795F5E8B2D6F}">
      <dgm:prSet/>
      <dgm:spPr/>
      <dgm:t>
        <a:bodyPr/>
        <a:lstStyle/>
        <a:p>
          <a:endParaRPr lang="en-US"/>
        </a:p>
      </dgm:t>
    </dgm:pt>
    <dgm:pt modelId="{B2ABA8BF-0EE3-4F5E-9BE1-441206912BA6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embinaan karang taruna/klub kepemudaan/klub olahraga (</a:t>
          </a:r>
          <a:r>
            <a:rPr lang="id-ID" dirty="0" smtClean="0">
              <a:solidFill>
                <a:srgbClr val="FFFF00"/>
              </a:solidFill>
            </a:rPr>
            <a:t>tidak diperkenankan</a:t>
          </a:r>
          <a:r>
            <a:rPr lang="id-ID" dirty="0" smtClean="0"/>
            <a:t> memberikan insentif/tunjangan yang bersifat bulanan);</a:t>
          </a:r>
          <a:endParaRPr lang="en-US" dirty="0"/>
        </a:p>
      </dgm:t>
    </dgm:pt>
    <dgm:pt modelId="{182DAE0B-CCC1-4234-987E-FADE41081C60}" type="parTrans" cxnId="{AE3AD39B-D1C7-4AF1-8C81-94A9333DAE51}">
      <dgm:prSet/>
      <dgm:spPr/>
      <dgm:t>
        <a:bodyPr/>
        <a:lstStyle/>
        <a:p>
          <a:endParaRPr lang="en-US"/>
        </a:p>
      </dgm:t>
    </dgm:pt>
    <dgm:pt modelId="{D33BF14C-C933-446B-AD53-80F09AE728F0}" type="sibTrans" cxnId="{AE3AD39B-D1C7-4AF1-8C81-94A9333DAE51}">
      <dgm:prSet/>
      <dgm:spPr/>
      <dgm:t>
        <a:bodyPr/>
        <a:lstStyle/>
        <a:p>
          <a:endParaRPr lang="en-US"/>
        </a:p>
      </dgm:t>
    </dgm:pt>
    <dgm:pt modelId="{242E39F3-10E3-4FAC-83CA-15B1FEFC18CC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elatihan/bimtek/pengenalan teknologi tepat guna untuk perikanan darat/nelayan;</a:t>
          </a:r>
          <a:endParaRPr lang="en-US" dirty="0"/>
        </a:p>
      </dgm:t>
    </dgm:pt>
    <dgm:pt modelId="{BDF8D130-1BBA-47C3-AD93-30EA6E3CA6F4}" type="parTrans" cxnId="{4878CCD8-E576-410A-8A17-9EC058779FD9}">
      <dgm:prSet/>
      <dgm:spPr/>
      <dgm:t>
        <a:bodyPr/>
        <a:lstStyle/>
        <a:p>
          <a:endParaRPr lang="en-US"/>
        </a:p>
      </dgm:t>
    </dgm:pt>
    <dgm:pt modelId="{A9373B34-EBEC-41D8-93DA-B43D84810A3C}" type="sibTrans" cxnId="{4878CCD8-E576-410A-8A17-9EC058779FD9}">
      <dgm:prSet/>
      <dgm:spPr/>
      <dgm:t>
        <a:bodyPr/>
        <a:lstStyle/>
        <a:p>
          <a:endParaRPr lang="en-US"/>
        </a:p>
      </dgm:t>
    </dgm:pt>
    <dgm:pt modelId="{688EA291-5BF4-42BE-AA72-5D8CAE1471C9}">
      <dgm:prSet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elatihan/bimtek/pengenalan teknologi tepat guna untuk perikanan pertanian/peternakan;</a:t>
          </a:r>
          <a:endParaRPr lang="en-US" dirty="0"/>
        </a:p>
      </dgm:t>
    </dgm:pt>
    <dgm:pt modelId="{535A0245-683F-4F01-BBBD-BD08284C6DB5}" type="parTrans" cxnId="{A4261F04-57EE-4B02-BDEE-85A43BFA1D1A}">
      <dgm:prSet/>
      <dgm:spPr/>
      <dgm:t>
        <a:bodyPr/>
        <a:lstStyle/>
        <a:p>
          <a:endParaRPr lang="en-US"/>
        </a:p>
      </dgm:t>
    </dgm:pt>
    <dgm:pt modelId="{DAC2454F-0C96-4577-8936-93312B89CAC1}" type="sibTrans" cxnId="{A4261F04-57EE-4B02-BDEE-85A43BFA1D1A}">
      <dgm:prSet/>
      <dgm:spPr/>
      <dgm:t>
        <a:bodyPr/>
        <a:lstStyle/>
        <a:p>
          <a:endParaRPr lang="en-US"/>
        </a:p>
      </dgm:t>
    </dgm:pt>
    <dgm:pt modelId="{C56704C3-CC0C-4759-836E-F726AC84D1E6}">
      <dgm:prSet/>
      <dgm:spPr/>
      <dgm:t>
        <a:bodyPr/>
        <a:lstStyle/>
        <a:p>
          <a:r>
            <a:rPr lang="id-ID" dirty="0" smtClean="0"/>
            <a:t>Peningkatan kapasitas Badan Permusyawaratan Desa/Kampung</a:t>
          </a:r>
          <a:endParaRPr lang="en-US" dirty="0"/>
        </a:p>
      </dgm:t>
    </dgm:pt>
    <dgm:pt modelId="{03B8D79D-46A1-4216-B1DA-BE1ACC3D4661}" type="parTrans" cxnId="{F52F0273-D622-4F92-848A-60E19443FC74}">
      <dgm:prSet/>
      <dgm:spPr/>
      <dgm:t>
        <a:bodyPr/>
        <a:lstStyle/>
        <a:p>
          <a:endParaRPr lang="en-US"/>
        </a:p>
      </dgm:t>
    </dgm:pt>
    <dgm:pt modelId="{EC4A5DDE-B7E7-48C1-9252-4A83FADFF29C}" type="sibTrans" cxnId="{F52F0273-D622-4F92-848A-60E19443FC74}">
      <dgm:prSet/>
      <dgm:spPr/>
      <dgm:t>
        <a:bodyPr/>
        <a:lstStyle/>
        <a:p>
          <a:endParaRPr lang="en-US"/>
        </a:p>
      </dgm:t>
    </dgm:pt>
    <dgm:pt modelId="{785B806A-3664-42BF-8AD4-35B8B8B0F823}" type="pres">
      <dgm:prSet presAssocID="{6019FAF3-7AA2-41C1-B8B5-3A0C380521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44AB0F-2EBC-4C60-8BAA-12EA5D5D05B7}" type="pres">
      <dgm:prSet presAssocID="{6019FAF3-7AA2-41C1-B8B5-3A0C380521C0}" presName="Name1" presStyleCnt="0"/>
      <dgm:spPr/>
      <dgm:t>
        <a:bodyPr/>
        <a:lstStyle/>
        <a:p>
          <a:endParaRPr lang="en-US"/>
        </a:p>
      </dgm:t>
    </dgm:pt>
    <dgm:pt modelId="{FEF896D7-6874-404D-B03A-F0C811EE6EB7}" type="pres">
      <dgm:prSet presAssocID="{6019FAF3-7AA2-41C1-B8B5-3A0C380521C0}" presName="cycle" presStyleCnt="0"/>
      <dgm:spPr/>
      <dgm:t>
        <a:bodyPr/>
        <a:lstStyle/>
        <a:p>
          <a:endParaRPr lang="en-US"/>
        </a:p>
      </dgm:t>
    </dgm:pt>
    <dgm:pt modelId="{EDE8F105-6855-4541-85C1-3A39302659CA}" type="pres">
      <dgm:prSet presAssocID="{6019FAF3-7AA2-41C1-B8B5-3A0C380521C0}" presName="srcNode" presStyleLbl="node1" presStyleIdx="0" presStyleCnt="5"/>
      <dgm:spPr/>
      <dgm:t>
        <a:bodyPr/>
        <a:lstStyle/>
        <a:p>
          <a:endParaRPr lang="en-US"/>
        </a:p>
      </dgm:t>
    </dgm:pt>
    <dgm:pt modelId="{6A25E177-4769-42D5-A089-76CADB6845E2}" type="pres">
      <dgm:prSet presAssocID="{6019FAF3-7AA2-41C1-B8B5-3A0C380521C0}" presName="conn" presStyleLbl="parChTrans1D2" presStyleIdx="0" presStyleCnt="1"/>
      <dgm:spPr/>
      <dgm:t>
        <a:bodyPr/>
        <a:lstStyle/>
        <a:p>
          <a:endParaRPr lang="en-US"/>
        </a:p>
      </dgm:t>
    </dgm:pt>
    <dgm:pt modelId="{22EE446F-772F-4298-86AC-8E23BAD218C9}" type="pres">
      <dgm:prSet presAssocID="{6019FAF3-7AA2-41C1-B8B5-3A0C380521C0}" presName="extraNode" presStyleLbl="node1" presStyleIdx="0" presStyleCnt="5"/>
      <dgm:spPr/>
      <dgm:t>
        <a:bodyPr/>
        <a:lstStyle/>
        <a:p>
          <a:endParaRPr lang="en-US"/>
        </a:p>
      </dgm:t>
    </dgm:pt>
    <dgm:pt modelId="{94A96E8D-81EE-4152-AA5A-5D16FA115DAD}" type="pres">
      <dgm:prSet presAssocID="{6019FAF3-7AA2-41C1-B8B5-3A0C380521C0}" presName="dstNode" presStyleLbl="node1" presStyleIdx="0" presStyleCnt="5"/>
      <dgm:spPr/>
      <dgm:t>
        <a:bodyPr/>
        <a:lstStyle/>
        <a:p>
          <a:endParaRPr lang="en-US"/>
        </a:p>
      </dgm:t>
    </dgm:pt>
    <dgm:pt modelId="{FFFD2849-8F37-4C46-921A-9A77CE891005}" type="pres">
      <dgm:prSet presAssocID="{366BCAE6-1C82-4AE2-A850-438BEF0CA7F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412CC-FF9B-4B3B-BA3D-5E3BBDC4B28E}" type="pres">
      <dgm:prSet presAssocID="{366BCAE6-1C82-4AE2-A850-438BEF0CA7F6}" presName="accent_1" presStyleCnt="0"/>
      <dgm:spPr/>
      <dgm:t>
        <a:bodyPr/>
        <a:lstStyle/>
        <a:p>
          <a:endParaRPr lang="en-US"/>
        </a:p>
      </dgm:t>
    </dgm:pt>
    <dgm:pt modelId="{7C273C8C-2531-4BBC-AECD-346ED29FD8CF}" type="pres">
      <dgm:prSet presAssocID="{366BCAE6-1C82-4AE2-A850-438BEF0CA7F6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3E52F529-C1CE-48C5-8EA7-936D033C7BC0}" type="pres">
      <dgm:prSet presAssocID="{B2ABA8BF-0EE3-4F5E-9BE1-441206912BA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B96D-7E35-46BE-8D95-43828C1B1F4E}" type="pres">
      <dgm:prSet presAssocID="{B2ABA8BF-0EE3-4F5E-9BE1-441206912BA6}" presName="accent_2" presStyleCnt="0"/>
      <dgm:spPr/>
      <dgm:t>
        <a:bodyPr/>
        <a:lstStyle/>
        <a:p>
          <a:endParaRPr lang="en-US"/>
        </a:p>
      </dgm:t>
    </dgm:pt>
    <dgm:pt modelId="{9352EEA0-3663-4E4B-865C-E58FA8830AC1}" type="pres">
      <dgm:prSet presAssocID="{B2ABA8BF-0EE3-4F5E-9BE1-441206912BA6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9ED8B286-55E5-420A-A296-1C6258FCB7D3}" type="pres">
      <dgm:prSet presAssocID="{242E39F3-10E3-4FAC-83CA-15B1FEFC18C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A651-51FF-4C23-BF2A-62A91D4995D4}" type="pres">
      <dgm:prSet presAssocID="{242E39F3-10E3-4FAC-83CA-15B1FEFC18CC}" presName="accent_3" presStyleCnt="0"/>
      <dgm:spPr/>
      <dgm:t>
        <a:bodyPr/>
        <a:lstStyle/>
        <a:p>
          <a:endParaRPr lang="en-US"/>
        </a:p>
      </dgm:t>
    </dgm:pt>
    <dgm:pt modelId="{92514084-0CAD-419D-90C4-336900831B46}" type="pres">
      <dgm:prSet presAssocID="{242E39F3-10E3-4FAC-83CA-15B1FEFC18CC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10AE7C9C-737A-408F-AC6F-B7C5B03EC12F}" type="pres">
      <dgm:prSet presAssocID="{688EA291-5BF4-42BE-AA72-5D8CAE1471C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901B1-1565-488C-A98D-441024EB59FA}" type="pres">
      <dgm:prSet presAssocID="{688EA291-5BF4-42BE-AA72-5D8CAE1471C9}" presName="accent_4" presStyleCnt="0"/>
      <dgm:spPr/>
      <dgm:t>
        <a:bodyPr/>
        <a:lstStyle/>
        <a:p>
          <a:endParaRPr lang="en-US"/>
        </a:p>
      </dgm:t>
    </dgm:pt>
    <dgm:pt modelId="{73D5220D-3209-43A1-B257-5A1E78D674C0}" type="pres">
      <dgm:prSet presAssocID="{688EA291-5BF4-42BE-AA72-5D8CAE1471C9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3BB91726-5F50-48BE-9010-CE9035A0D72B}" type="pres">
      <dgm:prSet presAssocID="{C56704C3-CC0C-4759-836E-F726AC84D1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020B2-89FC-4D9E-BD68-3689D865CD60}" type="pres">
      <dgm:prSet presAssocID="{C56704C3-CC0C-4759-836E-F726AC84D1E6}" presName="accent_5" presStyleCnt="0"/>
      <dgm:spPr/>
      <dgm:t>
        <a:bodyPr/>
        <a:lstStyle/>
        <a:p>
          <a:endParaRPr lang="en-US"/>
        </a:p>
      </dgm:t>
    </dgm:pt>
    <dgm:pt modelId="{F7325486-8129-48DC-AD57-C9BE5A46A2F1}" type="pres">
      <dgm:prSet presAssocID="{C56704C3-CC0C-4759-836E-F726AC84D1E6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E257BFFD-3C3B-4112-AD19-E459E0411F9C}" type="presOf" srcId="{56A88828-0507-4B9F-A6D8-D883F8AAE2AA}" destId="{6A25E177-4769-42D5-A089-76CADB6845E2}" srcOrd="0" destOrd="0" presId="urn:microsoft.com/office/officeart/2008/layout/VerticalCurvedList"/>
    <dgm:cxn modelId="{39E7EB31-B1C7-4AF2-B5D3-03ECDB4C3528}" type="presOf" srcId="{366BCAE6-1C82-4AE2-A850-438BEF0CA7F6}" destId="{FFFD2849-8F37-4C46-921A-9A77CE891005}" srcOrd="0" destOrd="0" presId="urn:microsoft.com/office/officeart/2008/layout/VerticalCurvedList"/>
    <dgm:cxn modelId="{B60053D2-F9E3-4923-82E1-A365C04EC779}" type="presOf" srcId="{242E39F3-10E3-4FAC-83CA-15B1FEFC18CC}" destId="{9ED8B286-55E5-420A-A296-1C6258FCB7D3}" srcOrd="0" destOrd="0" presId="urn:microsoft.com/office/officeart/2008/layout/VerticalCurvedList"/>
    <dgm:cxn modelId="{C56B91CA-722C-4EFC-805B-B2C772534A80}" type="presOf" srcId="{688EA291-5BF4-42BE-AA72-5D8CAE1471C9}" destId="{10AE7C9C-737A-408F-AC6F-B7C5B03EC12F}" srcOrd="0" destOrd="0" presId="urn:microsoft.com/office/officeart/2008/layout/VerticalCurvedList"/>
    <dgm:cxn modelId="{DB703604-14CD-4D45-A831-795F5E8B2D6F}" srcId="{6019FAF3-7AA2-41C1-B8B5-3A0C380521C0}" destId="{366BCAE6-1C82-4AE2-A850-438BEF0CA7F6}" srcOrd="0" destOrd="0" parTransId="{4A2D018F-3C9B-4D95-A6E3-4A343EA6FBAE}" sibTransId="{56A88828-0507-4B9F-A6D8-D883F8AAE2AA}"/>
    <dgm:cxn modelId="{4878CCD8-E576-410A-8A17-9EC058779FD9}" srcId="{6019FAF3-7AA2-41C1-B8B5-3A0C380521C0}" destId="{242E39F3-10E3-4FAC-83CA-15B1FEFC18CC}" srcOrd="2" destOrd="0" parTransId="{BDF8D130-1BBA-47C3-AD93-30EA6E3CA6F4}" sibTransId="{A9373B34-EBEC-41D8-93DA-B43D84810A3C}"/>
    <dgm:cxn modelId="{F52F0273-D622-4F92-848A-60E19443FC74}" srcId="{6019FAF3-7AA2-41C1-B8B5-3A0C380521C0}" destId="{C56704C3-CC0C-4759-836E-F726AC84D1E6}" srcOrd="4" destOrd="0" parTransId="{03B8D79D-46A1-4216-B1DA-BE1ACC3D4661}" sibTransId="{EC4A5DDE-B7E7-48C1-9252-4A83FADFF29C}"/>
    <dgm:cxn modelId="{DD3A3ED9-4138-4D23-80DD-3B436ECC305A}" type="presOf" srcId="{B2ABA8BF-0EE3-4F5E-9BE1-441206912BA6}" destId="{3E52F529-C1CE-48C5-8EA7-936D033C7BC0}" srcOrd="0" destOrd="0" presId="urn:microsoft.com/office/officeart/2008/layout/VerticalCurvedList"/>
    <dgm:cxn modelId="{3DC46563-DF7D-47E4-8B06-080467098C65}" type="presOf" srcId="{6019FAF3-7AA2-41C1-B8B5-3A0C380521C0}" destId="{785B806A-3664-42BF-8AD4-35B8B8B0F823}" srcOrd="0" destOrd="0" presId="urn:microsoft.com/office/officeart/2008/layout/VerticalCurvedList"/>
    <dgm:cxn modelId="{BE52B2C9-50CF-4C37-A13B-DE17B6D8CB9B}" type="presOf" srcId="{C56704C3-CC0C-4759-836E-F726AC84D1E6}" destId="{3BB91726-5F50-48BE-9010-CE9035A0D72B}" srcOrd="0" destOrd="0" presId="urn:microsoft.com/office/officeart/2008/layout/VerticalCurvedList"/>
    <dgm:cxn modelId="{A4261F04-57EE-4B02-BDEE-85A43BFA1D1A}" srcId="{6019FAF3-7AA2-41C1-B8B5-3A0C380521C0}" destId="{688EA291-5BF4-42BE-AA72-5D8CAE1471C9}" srcOrd="3" destOrd="0" parTransId="{535A0245-683F-4F01-BBBD-BD08284C6DB5}" sibTransId="{DAC2454F-0C96-4577-8936-93312B89CAC1}"/>
    <dgm:cxn modelId="{AE3AD39B-D1C7-4AF1-8C81-94A9333DAE51}" srcId="{6019FAF3-7AA2-41C1-B8B5-3A0C380521C0}" destId="{B2ABA8BF-0EE3-4F5E-9BE1-441206912BA6}" srcOrd="1" destOrd="0" parTransId="{182DAE0B-CCC1-4234-987E-FADE41081C60}" sibTransId="{D33BF14C-C933-446B-AD53-80F09AE728F0}"/>
    <dgm:cxn modelId="{016B6161-DB0E-4BB1-AD2E-C2A815159861}" type="presParOf" srcId="{785B806A-3664-42BF-8AD4-35B8B8B0F823}" destId="{4F44AB0F-2EBC-4C60-8BAA-12EA5D5D05B7}" srcOrd="0" destOrd="0" presId="urn:microsoft.com/office/officeart/2008/layout/VerticalCurvedList"/>
    <dgm:cxn modelId="{448410E5-2D71-4B62-9625-A28E109D0CAD}" type="presParOf" srcId="{4F44AB0F-2EBC-4C60-8BAA-12EA5D5D05B7}" destId="{FEF896D7-6874-404D-B03A-F0C811EE6EB7}" srcOrd="0" destOrd="0" presId="urn:microsoft.com/office/officeart/2008/layout/VerticalCurvedList"/>
    <dgm:cxn modelId="{77865894-7B64-46CF-8400-28C01B543BF6}" type="presParOf" srcId="{FEF896D7-6874-404D-B03A-F0C811EE6EB7}" destId="{EDE8F105-6855-4541-85C1-3A39302659CA}" srcOrd="0" destOrd="0" presId="urn:microsoft.com/office/officeart/2008/layout/VerticalCurvedList"/>
    <dgm:cxn modelId="{5AC603C7-8E27-4AE3-B6B1-A1D378980A41}" type="presParOf" srcId="{FEF896D7-6874-404D-B03A-F0C811EE6EB7}" destId="{6A25E177-4769-42D5-A089-76CADB6845E2}" srcOrd="1" destOrd="0" presId="urn:microsoft.com/office/officeart/2008/layout/VerticalCurvedList"/>
    <dgm:cxn modelId="{60FE273A-4867-40EA-818B-E73F50A41E10}" type="presParOf" srcId="{FEF896D7-6874-404D-B03A-F0C811EE6EB7}" destId="{22EE446F-772F-4298-86AC-8E23BAD218C9}" srcOrd="2" destOrd="0" presId="urn:microsoft.com/office/officeart/2008/layout/VerticalCurvedList"/>
    <dgm:cxn modelId="{68224284-E33A-460B-AE82-F70108998E9B}" type="presParOf" srcId="{FEF896D7-6874-404D-B03A-F0C811EE6EB7}" destId="{94A96E8D-81EE-4152-AA5A-5D16FA115DAD}" srcOrd="3" destOrd="0" presId="urn:microsoft.com/office/officeart/2008/layout/VerticalCurvedList"/>
    <dgm:cxn modelId="{8AFAA550-51E1-41DE-8A42-64D01D579064}" type="presParOf" srcId="{4F44AB0F-2EBC-4C60-8BAA-12EA5D5D05B7}" destId="{FFFD2849-8F37-4C46-921A-9A77CE891005}" srcOrd="1" destOrd="0" presId="urn:microsoft.com/office/officeart/2008/layout/VerticalCurvedList"/>
    <dgm:cxn modelId="{2703BF3F-BA9A-42E5-9890-01F3BF67C4F4}" type="presParOf" srcId="{4F44AB0F-2EBC-4C60-8BAA-12EA5D5D05B7}" destId="{344412CC-FF9B-4B3B-BA3D-5E3BBDC4B28E}" srcOrd="2" destOrd="0" presId="urn:microsoft.com/office/officeart/2008/layout/VerticalCurvedList"/>
    <dgm:cxn modelId="{3966C51A-E914-4D68-AC1C-7E8C60413DF5}" type="presParOf" srcId="{344412CC-FF9B-4B3B-BA3D-5E3BBDC4B28E}" destId="{7C273C8C-2531-4BBC-AECD-346ED29FD8CF}" srcOrd="0" destOrd="0" presId="urn:microsoft.com/office/officeart/2008/layout/VerticalCurvedList"/>
    <dgm:cxn modelId="{E463AB96-39E8-4003-8379-E20EEEBB93C4}" type="presParOf" srcId="{4F44AB0F-2EBC-4C60-8BAA-12EA5D5D05B7}" destId="{3E52F529-C1CE-48C5-8EA7-936D033C7BC0}" srcOrd="3" destOrd="0" presId="urn:microsoft.com/office/officeart/2008/layout/VerticalCurvedList"/>
    <dgm:cxn modelId="{9787FB75-66F0-4DAE-BABE-7610BBDC9C02}" type="presParOf" srcId="{4F44AB0F-2EBC-4C60-8BAA-12EA5D5D05B7}" destId="{5C83B96D-7E35-46BE-8D95-43828C1B1F4E}" srcOrd="4" destOrd="0" presId="urn:microsoft.com/office/officeart/2008/layout/VerticalCurvedList"/>
    <dgm:cxn modelId="{4E37397B-7A3B-466A-AD09-F3770C6430C2}" type="presParOf" srcId="{5C83B96D-7E35-46BE-8D95-43828C1B1F4E}" destId="{9352EEA0-3663-4E4B-865C-E58FA8830AC1}" srcOrd="0" destOrd="0" presId="urn:microsoft.com/office/officeart/2008/layout/VerticalCurvedList"/>
    <dgm:cxn modelId="{7CC2239E-4D13-41D7-BA79-F28C3C368FE7}" type="presParOf" srcId="{4F44AB0F-2EBC-4C60-8BAA-12EA5D5D05B7}" destId="{9ED8B286-55E5-420A-A296-1C6258FCB7D3}" srcOrd="5" destOrd="0" presId="urn:microsoft.com/office/officeart/2008/layout/VerticalCurvedList"/>
    <dgm:cxn modelId="{C603DEAF-6F9A-47BA-8743-7841CC6EAB44}" type="presParOf" srcId="{4F44AB0F-2EBC-4C60-8BAA-12EA5D5D05B7}" destId="{A8F0A651-51FF-4C23-BF2A-62A91D4995D4}" srcOrd="6" destOrd="0" presId="urn:microsoft.com/office/officeart/2008/layout/VerticalCurvedList"/>
    <dgm:cxn modelId="{D3D58682-6F16-4861-91A6-F6311F0C395B}" type="presParOf" srcId="{A8F0A651-51FF-4C23-BF2A-62A91D4995D4}" destId="{92514084-0CAD-419D-90C4-336900831B46}" srcOrd="0" destOrd="0" presId="urn:microsoft.com/office/officeart/2008/layout/VerticalCurvedList"/>
    <dgm:cxn modelId="{466936B5-F028-42C3-9703-18E9C41845F1}" type="presParOf" srcId="{4F44AB0F-2EBC-4C60-8BAA-12EA5D5D05B7}" destId="{10AE7C9C-737A-408F-AC6F-B7C5B03EC12F}" srcOrd="7" destOrd="0" presId="urn:microsoft.com/office/officeart/2008/layout/VerticalCurvedList"/>
    <dgm:cxn modelId="{36202DE7-D5D4-4953-846B-0FADDB654A41}" type="presParOf" srcId="{4F44AB0F-2EBC-4C60-8BAA-12EA5D5D05B7}" destId="{D65901B1-1565-488C-A98D-441024EB59FA}" srcOrd="8" destOrd="0" presId="urn:microsoft.com/office/officeart/2008/layout/VerticalCurvedList"/>
    <dgm:cxn modelId="{201B3B2B-FAD8-42B7-A8A5-AD2AC93EDA17}" type="presParOf" srcId="{D65901B1-1565-488C-A98D-441024EB59FA}" destId="{73D5220D-3209-43A1-B257-5A1E78D674C0}" srcOrd="0" destOrd="0" presId="urn:microsoft.com/office/officeart/2008/layout/VerticalCurvedList"/>
    <dgm:cxn modelId="{B387AE0E-EF04-4B77-8A15-806CB710814E}" type="presParOf" srcId="{4F44AB0F-2EBC-4C60-8BAA-12EA5D5D05B7}" destId="{3BB91726-5F50-48BE-9010-CE9035A0D72B}" srcOrd="9" destOrd="0" presId="urn:microsoft.com/office/officeart/2008/layout/VerticalCurvedList"/>
    <dgm:cxn modelId="{3AA0A630-F6E4-494E-A4AD-CBD3A9D3BD3E}" type="presParOf" srcId="{4F44AB0F-2EBC-4C60-8BAA-12EA5D5D05B7}" destId="{5EB020B2-89FC-4D9E-BD68-3689D865CD60}" srcOrd="10" destOrd="0" presId="urn:microsoft.com/office/officeart/2008/layout/VerticalCurvedList"/>
    <dgm:cxn modelId="{2BA12314-36E2-4F94-B527-53D82271EA83}" type="presParOf" srcId="{5EB020B2-89FC-4D9E-BD68-3689D865CD60}" destId="{F7325486-8129-48DC-AD57-C9BE5A46A2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19FAF3-7AA2-41C1-B8B5-3A0C380521C0}" type="doc">
      <dgm:prSet loTypeId="urn:microsoft.com/office/officeart/2008/layout/VerticalCurv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6BCAE6-1C82-4AE2-A850-438BEF0CA7F6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elatihan/penyuluhan pemberdayaan perempuan;</a:t>
          </a:r>
          <a:endParaRPr lang="en-US" dirty="0"/>
        </a:p>
      </dgm:t>
    </dgm:pt>
    <dgm:pt modelId="{4A2D018F-3C9B-4D95-A6E3-4A343EA6FBAE}" type="parTrans" cxnId="{DB703604-14CD-4D45-A831-795F5E8B2D6F}">
      <dgm:prSet/>
      <dgm:spPr/>
      <dgm:t>
        <a:bodyPr/>
        <a:lstStyle/>
        <a:p>
          <a:endParaRPr lang="en-US"/>
        </a:p>
      </dgm:t>
    </dgm:pt>
    <dgm:pt modelId="{56A88828-0507-4B9F-A6D8-D883F8AAE2AA}" type="sibTrans" cxnId="{DB703604-14CD-4D45-A831-795F5E8B2D6F}">
      <dgm:prSet/>
      <dgm:spPr/>
      <dgm:t>
        <a:bodyPr/>
        <a:lstStyle/>
        <a:p>
          <a:endParaRPr lang="en-US"/>
        </a:p>
      </dgm:t>
    </dgm:pt>
    <dgm:pt modelId="{B2ABA8BF-0EE3-4F5E-9BE1-441206912BA6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elatihan/penyuluhan perlindungan anak;</a:t>
          </a:r>
          <a:endParaRPr lang="en-US" dirty="0"/>
        </a:p>
      </dgm:t>
    </dgm:pt>
    <dgm:pt modelId="{182DAE0B-CCC1-4234-987E-FADE41081C60}" type="parTrans" cxnId="{AE3AD39B-D1C7-4AF1-8C81-94A9333DAE51}">
      <dgm:prSet/>
      <dgm:spPr/>
      <dgm:t>
        <a:bodyPr/>
        <a:lstStyle/>
        <a:p>
          <a:endParaRPr lang="en-US"/>
        </a:p>
      </dgm:t>
    </dgm:pt>
    <dgm:pt modelId="{D33BF14C-C933-446B-AD53-80F09AE728F0}" type="sibTrans" cxnId="{AE3AD39B-D1C7-4AF1-8C81-94A9333DAE51}">
      <dgm:prSet/>
      <dgm:spPr/>
      <dgm:t>
        <a:bodyPr/>
        <a:lstStyle/>
        <a:p>
          <a:endParaRPr lang="en-US"/>
        </a:p>
      </dgm:t>
    </dgm:pt>
    <dgm:pt modelId="{242E39F3-10E3-4FAC-83CA-15B1FEFC18CC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elatihan &amp; penguatan difabel (penyandang disabilitas);</a:t>
          </a:r>
          <a:endParaRPr lang="en-US" dirty="0"/>
        </a:p>
      </dgm:t>
    </dgm:pt>
    <dgm:pt modelId="{BDF8D130-1BBA-47C3-AD93-30EA6E3CA6F4}" type="parTrans" cxnId="{4878CCD8-E576-410A-8A17-9EC058779FD9}">
      <dgm:prSet/>
      <dgm:spPr/>
      <dgm:t>
        <a:bodyPr/>
        <a:lstStyle/>
        <a:p>
          <a:endParaRPr lang="en-US"/>
        </a:p>
      </dgm:t>
    </dgm:pt>
    <dgm:pt modelId="{A9373B34-EBEC-41D8-93DA-B43D84810A3C}" type="sibTrans" cxnId="{4878CCD8-E576-410A-8A17-9EC058779FD9}">
      <dgm:prSet/>
      <dgm:spPr/>
      <dgm:t>
        <a:bodyPr/>
        <a:lstStyle/>
        <a:p>
          <a:endParaRPr lang="en-US"/>
        </a:p>
      </dgm:t>
    </dgm:pt>
    <dgm:pt modelId="{688EA291-5BF4-42BE-AA72-5D8CAE1471C9}">
      <dgm:prSet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engadaan TTG untuk pengembangan ekonomi pedesaan non-pertanian</a:t>
          </a:r>
          <a:endParaRPr lang="en-US" dirty="0"/>
        </a:p>
      </dgm:t>
    </dgm:pt>
    <dgm:pt modelId="{535A0245-683F-4F01-BBBD-BD08284C6DB5}" type="parTrans" cxnId="{A4261F04-57EE-4B02-BDEE-85A43BFA1D1A}">
      <dgm:prSet/>
      <dgm:spPr/>
      <dgm:t>
        <a:bodyPr/>
        <a:lstStyle/>
        <a:p>
          <a:endParaRPr lang="en-US"/>
        </a:p>
      </dgm:t>
    </dgm:pt>
    <dgm:pt modelId="{DAC2454F-0C96-4577-8936-93312B89CAC1}" type="sibTrans" cxnId="{A4261F04-57EE-4B02-BDEE-85A43BFA1D1A}">
      <dgm:prSet/>
      <dgm:spPr/>
      <dgm:t>
        <a:bodyPr/>
        <a:lstStyle/>
        <a:p>
          <a:endParaRPr lang="en-US"/>
        </a:p>
      </dgm:t>
    </dgm:pt>
    <dgm:pt modelId="{C56704C3-CC0C-4759-836E-F726AC84D1E6}">
      <dgm:prSet/>
      <dgm:spPr/>
      <dgm:t>
        <a:bodyPr/>
        <a:lstStyle/>
        <a:p>
          <a:r>
            <a:rPr lang="id-ID" dirty="0" smtClean="0"/>
            <a:t>Pembentukan/fasilitasi/pelatihan/pendampingan kelompok usaha ekonomi produktif (pengrajin, pedagang, industri rumah tangga, ddl)</a:t>
          </a:r>
          <a:endParaRPr lang="en-US" dirty="0"/>
        </a:p>
      </dgm:t>
    </dgm:pt>
    <dgm:pt modelId="{03B8D79D-46A1-4216-B1DA-BE1ACC3D4661}" type="parTrans" cxnId="{F52F0273-D622-4F92-848A-60E19443FC74}">
      <dgm:prSet/>
      <dgm:spPr/>
      <dgm:t>
        <a:bodyPr/>
        <a:lstStyle/>
        <a:p>
          <a:endParaRPr lang="en-US"/>
        </a:p>
      </dgm:t>
    </dgm:pt>
    <dgm:pt modelId="{EC4A5DDE-B7E7-48C1-9252-4A83FADFF29C}" type="sibTrans" cxnId="{F52F0273-D622-4F92-848A-60E19443FC74}">
      <dgm:prSet/>
      <dgm:spPr/>
      <dgm:t>
        <a:bodyPr/>
        <a:lstStyle/>
        <a:p>
          <a:endParaRPr lang="en-US"/>
        </a:p>
      </dgm:t>
    </dgm:pt>
    <dgm:pt modelId="{785B806A-3664-42BF-8AD4-35B8B8B0F823}" type="pres">
      <dgm:prSet presAssocID="{6019FAF3-7AA2-41C1-B8B5-3A0C380521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44AB0F-2EBC-4C60-8BAA-12EA5D5D05B7}" type="pres">
      <dgm:prSet presAssocID="{6019FAF3-7AA2-41C1-B8B5-3A0C380521C0}" presName="Name1" presStyleCnt="0"/>
      <dgm:spPr/>
      <dgm:t>
        <a:bodyPr/>
        <a:lstStyle/>
        <a:p>
          <a:endParaRPr lang="en-US"/>
        </a:p>
      </dgm:t>
    </dgm:pt>
    <dgm:pt modelId="{FEF896D7-6874-404D-B03A-F0C811EE6EB7}" type="pres">
      <dgm:prSet presAssocID="{6019FAF3-7AA2-41C1-B8B5-3A0C380521C0}" presName="cycle" presStyleCnt="0"/>
      <dgm:spPr/>
      <dgm:t>
        <a:bodyPr/>
        <a:lstStyle/>
        <a:p>
          <a:endParaRPr lang="en-US"/>
        </a:p>
      </dgm:t>
    </dgm:pt>
    <dgm:pt modelId="{EDE8F105-6855-4541-85C1-3A39302659CA}" type="pres">
      <dgm:prSet presAssocID="{6019FAF3-7AA2-41C1-B8B5-3A0C380521C0}" presName="srcNode" presStyleLbl="node1" presStyleIdx="0" presStyleCnt="5"/>
      <dgm:spPr/>
      <dgm:t>
        <a:bodyPr/>
        <a:lstStyle/>
        <a:p>
          <a:endParaRPr lang="en-US"/>
        </a:p>
      </dgm:t>
    </dgm:pt>
    <dgm:pt modelId="{6A25E177-4769-42D5-A089-76CADB6845E2}" type="pres">
      <dgm:prSet presAssocID="{6019FAF3-7AA2-41C1-B8B5-3A0C380521C0}" presName="conn" presStyleLbl="parChTrans1D2" presStyleIdx="0" presStyleCnt="1"/>
      <dgm:spPr/>
      <dgm:t>
        <a:bodyPr/>
        <a:lstStyle/>
        <a:p>
          <a:endParaRPr lang="en-US"/>
        </a:p>
      </dgm:t>
    </dgm:pt>
    <dgm:pt modelId="{22EE446F-772F-4298-86AC-8E23BAD218C9}" type="pres">
      <dgm:prSet presAssocID="{6019FAF3-7AA2-41C1-B8B5-3A0C380521C0}" presName="extraNode" presStyleLbl="node1" presStyleIdx="0" presStyleCnt="5"/>
      <dgm:spPr/>
      <dgm:t>
        <a:bodyPr/>
        <a:lstStyle/>
        <a:p>
          <a:endParaRPr lang="en-US"/>
        </a:p>
      </dgm:t>
    </dgm:pt>
    <dgm:pt modelId="{94A96E8D-81EE-4152-AA5A-5D16FA115DAD}" type="pres">
      <dgm:prSet presAssocID="{6019FAF3-7AA2-41C1-B8B5-3A0C380521C0}" presName="dstNode" presStyleLbl="node1" presStyleIdx="0" presStyleCnt="5"/>
      <dgm:spPr/>
      <dgm:t>
        <a:bodyPr/>
        <a:lstStyle/>
        <a:p>
          <a:endParaRPr lang="en-US"/>
        </a:p>
      </dgm:t>
    </dgm:pt>
    <dgm:pt modelId="{FFFD2849-8F37-4C46-921A-9A77CE891005}" type="pres">
      <dgm:prSet presAssocID="{366BCAE6-1C82-4AE2-A850-438BEF0CA7F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412CC-FF9B-4B3B-BA3D-5E3BBDC4B28E}" type="pres">
      <dgm:prSet presAssocID="{366BCAE6-1C82-4AE2-A850-438BEF0CA7F6}" presName="accent_1" presStyleCnt="0"/>
      <dgm:spPr/>
      <dgm:t>
        <a:bodyPr/>
        <a:lstStyle/>
        <a:p>
          <a:endParaRPr lang="en-US"/>
        </a:p>
      </dgm:t>
    </dgm:pt>
    <dgm:pt modelId="{7C273C8C-2531-4BBC-AECD-346ED29FD8CF}" type="pres">
      <dgm:prSet presAssocID="{366BCAE6-1C82-4AE2-A850-438BEF0CA7F6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3E52F529-C1CE-48C5-8EA7-936D033C7BC0}" type="pres">
      <dgm:prSet presAssocID="{B2ABA8BF-0EE3-4F5E-9BE1-441206912BA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B96D-7E35-46BE-8D95-43828C1B1F4E}" type="pres">
      <dgm:prSet presAssocID="{B2ABA8BF-0EE3-4F5E-9BE1-441206912BA6}" presName="accent_2" presStyleCnt="0"/>
      <dgm:spPr/>
      <dgm:t>
        <a:bodyPr/>
        <a:lstStyle/>
        <a:p>
          <a:endParaRPr lang="en-US"/>
        </a:p>
      </dgm:t>
    </dgm:pt>
    <dgm:pt modelId="{9352EEA0-3663-4E4B-865C-E58FA8830AC1}" type="pres">
      <dgm:prSet presAssocID="{B2ABA8BF-0EE3-4F5E-9BE1-441206912BA6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9ED8B286-55E5-420A-A296-1C6258FCB7D3}" type="pres">
      <dgm:prSet presAssocID="{242E39F3-10E3-4FAC-83CA-15B1FEFC18C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A651-51FF-4C23-BF2A-62A91D4995D4}" type="pres">
      <dgm:prSet presAssocID="{242E39F3-10E3-4FAC-83CA-15B1FEFC18CC}" presName="accent_3" presStyleCnt="0"/>
      <dgm:spPr/>
      <dgm:t>
        <a:bodyPr/>
        <a:lstStyle/>
        <a:p>
          <a:endParaRPr lang="en-US"/>
        </a:p>
      </dgm:t>
    </dgm:pt>
    <dgm:pt modelId="{92514084-0CAD-419D-90C4-336900831B46}" type="pres">
      <dgm:prSet presAssocID="{242E39F3-10E3-4FAC-83CA-15B1FEFC18CC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10AE7C9C-737A-408F-AC6F-B7C5B03EC12F}" type="pres">
      <dgm:prSet presAssocID="{688EA291-5BF4-42BE-AA72-5D8CAE1471C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901B1-1565-488C-A98D-441024EB59FA}" type="pres">
      <dgm:prSet presAssocID="{688EA291-5BF4-42BE-AA72-5D8CAE1471C9}" presName="accent_4" presStyleCnt="0"/>
      <dgm:spPr/>
      <dgm:t>
        <a:bodyPr/>
        <a:lstStyle/>
        <a:p>
          <a:endParaRPr lang="en-US"/>
        </a:p>
      </dgm:t>
    </dgm:pt>
    <dgm:pt modelId="{73D5220D-3209-43A1-B257-5A1E78D674C0}" type="pres">
      <dgm:prSet presAssocID="{688EA291-5BF4-42BE-AA72-5D8CAE1471C9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3BB91726-5F50-48BE-9010-CE9035A0D72B}" type="pres">
      <dgm:prSet presAssocID="{C56704C3-CC0C-4759-836E-F726AC84D1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020B2-89FC-4D9E-BD68-3689D865CD60}" type="pres">
      <dgm:prSet presAssocID="{C56704C3-CC0C-4759-836E-F726AC84D1E6}" presName="accent_5" presStyleCnt="0"/>
      <dgm:spPr/>
      <dgm:t>
        <a:bodyPr/>
        <a:lstStyle/>
        <a:p>
          <a:endParaRPr lang="en-US"/>
        </a:p>
      </dgm:t>
    </dgm:pt>
    <dgm:pt modelId="{F7325486-8129-48DC-AD57-C9BE5A46A2F1}" type="pres">
      <dgm:prSet presAssocID="{C56704C3-CC0C-4759-836E-F726AC84D1E6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A2A2B114-7137-4E22-9F98-69AD2F1D377C}" type="presOf" srcId="{242E39F3-10E3-4FAC-83CA-15B1FEFC18CC}" destId="{9ED8B286-55E5-420A-A296-1C6258FCB7D3}" srcOrd="0" destOrd="0" presId="urn:microsoft.com/office/officeart/2008/layout/VerticalCurvedList"/>
    <dgm:cxn modelId="{F0FE1C96-D73C-4069-BD07-B33EABFCF286}" type="presOf" srcId="{366BCAE6-1C82-4AE2-A850-438BEF0CA7F6}" destId="{FFFD2849-8F37-4C46-921A-9A77CE891005}" srcOrd="0" destOrd="0" presId="urn:microsoft.com/office/officeart/2008/layout/VerticalCurvedList"/>
    <dgm:cxn modelId="{F84F80D4-08A7-40FD-9A1F-5D6EE16BD558}" type="presOf" srcId="{56A88828-0507-4B9F-A6D8-D883F8AAE2AA}" destId="{6A25E177-4769-42D5-A089-76CADB6845E2}" srcOrd="0" destOrd="0" presId="urn:microsoft.com/office/officeart/2008/layout/VerticalCurvedList"/>
    <dgm:cxn modelId="{DB703604-14CD-4D45-A831-795F5E8B2D6F}" srcId="{6019FAF3-7AA2-41C1-B8B5-3A0C380521C0}" destId="{366BCAE6-1C82-4AE2-A850-438BEF0CA7F6}" srcOrd="0" destOrd="0" parTransId="{4A2D018F-3C9B-4D95-A6E3-4A343EA6FBAE}" sibTransId="{56A88828-0507-4B9F-A6D8-D883F8AAE2AA}"/>
    <dgm:cxn modelId="{DC1A6DD1-5CE4-46CB-9721-0F6DB9FF82DE}" type="presOf" srcId="{B2ABA8BF-0EE3-4F5E-9BE1-441206912BA6}" destId="{3E52F529-C1CE-48C5-8EA7-936D033C7BC0}" srcOrd="0" destOrd="0" presId="urn:microsoft.com/office/officeart/2008/layout/VerticalCurvedList"/>
    <dgm:cxn modelId="{4878CCD8-E576-410A-8A17-9EC058779FD9}" srcId="{6019FAF3-7AA2-41C1-B8B5-3A0C380521C0}" destId="{242E39F3-10E3-4FAC-83CA-15B1FEFC18CC}" srcOrd="2" destOrd="0" parTransId="{BDF8D130-1BBA-47C3-AD93-30EA6E3CA6F4}" sibTransId="{A9373B34-EBEC-41D8-93DA-B43D84810A3C}"/>
    <dgm:cxn modelId="{A436C932-9F50-484E-B53E-485C64E7C834}" type="presOf" srcId="{688EA291-5BF4-42BE-AA72-5D8CAE1471C9}" destId="{10AE7C9C-737A-408F-AC6F-B7C5B03EC12F}" srcOrd="0" destOrd="0" presId="urn:microsoft.com/office/officeart/2008/layout/VerticalCurvedList"/>
    <dgm:cxn modelId="{17725805-FA70-4851-8A60-C54438217777}" type="presOf" srcId="{6019FAF3-7AA2-41C1-B8B5-3A0C380521C0}" destId="{785B806A-3664-42BF-8AD4-35B8B8B0F823}" srcOrd="0" destOrd="0" presId="urn:microsoft.com/office/officeart/2008/layout/VerticalCurvedList"/>
    <dgm:cxn modelId="{F52F0273-D622-4F92-848A-60E19443FC74}" srcId="{6019FAF3-7AA2-41C1-B8B5-3A0C380521C0}" destId="{C56704C3-CC0C-4759-836E-F726AC84D1E6}" srcOrd="4" destOrd="0" parTransId="{03B8D79D-46A1-4216-B1DA-BE1ACC3D4661}" sibTransId="{EC4A5DDE-B7E7-48C1-9252-4A83FADFF29C}"/>
    <dgm:cxn modelId="{C5A2BCA8-D277-46F5-911C-97A6FB27DC23}" type="presOf" srcId="{C56704C3-CC0C-4759-836E-F726AC84D1E6}" destId="{3BB91726-5F50-48BE-9010-CE9035A0D72B}" srcOrd="0" destOrd="0" presId="urn:microsoft.com/office/officeart/2008/layout/VerticalCurvedList"/>
    <dgm:cxn modelId="{A4261F04-57EE-4B02-BDEE-85A43BFA1D1A}" srcId="{6019FAF3-7AA2-41C1-B8B5-3A0C380521C0}" destId="{688EA291-5BF4-42BE-AA72-5D8CAE1471C9}" srcOrd="3" destOrd="0" parTransId="{535A0245-683F-4F01-BBBD-BD08284C6DB5}" sibTransId="{DAC2454F-0C96-4577-8936-93312B89CAC1}"/>
    <dgm:cxn modelId="{AE3AD39B-D1C7-4AF1-8C81-94A9333DAE51}" srcId="{6019FAF3-7AA2-41C1-B8B5-3A0C380521C0}" destId="{B2ABA8BF-0EE3-4F5E-9BE1-441206912BA6}" srcOrd="1" destOrd="0" parTransId="{182DAE0B-CCC1-4234-987E-FADE41081C60}" sibTransId="{D33BF14C-C933-446B-AD53-80F09AE728F0}"/>
    <dgm:cxn modelId="{B8080470-160B-45E5-8768-B515310F2D9B}" type="presParOf" srcId="{785B806A-3664-42BF-8AD4-35B8B8B0F823}" destId="{4F44AB0F-2EBC-4C60-8BAA-12EA5D5D05B7}" srcOrd="0" destOrd="0" presId="urn:microsoft.com/office/officeart/2008/layout/VerticalCurvedList"/>
    <dgm:cxn modelId="{E3DF3247-F996-4785-855A-39028E73768C}" type="presParOf" srcId="{4F44AB0F-2EBC-4C60-8BAA-12EA5D5D05B7}" destId="{FEF896D7-6874-404D-B03A-F0C811EE6EB7}" srcOrd="0" destOrd="0" presId="urn:microsoft.com/office/officeart/2008/layout/VerticalCurvedList"/>
    <dgm:cxn modelId="{5D8B9067-7B33-4C3E-AA48-F03FCA1BEF83}" type="presParOf" srcId="{FEF896D7-6874-404D-B03A-F0C811EE6EB7}" destId="{EDE8F105-6855-4541-85C1-3A39302659CA}" srcOrd="0" destOrd="0" presId="urn:microsoft.com/office/officeart/2008/layout/VerticalCurvedList"/>
    <dgm:cxn modelId="{532F12EE-3EEC-4185-9B03-B891B8ECE154}" type="presParOf" srcId="{FEF896D7-6874-404D-B03A-F0C811EE6EB7}" destId="{6A25E177-4769-42D5-A089-76CADB6845E2}" srcOrd="1" destOrd="0" presId="urn:microsoft.com/office/officeart/2008/layout/VerticalCurvedList"/>
    <dgm:cxn modelId="{37D90427-2AB5-442E-AC4B-EFE69AC034B6}" type="presParOf" srcId="{FEF896D7-6874-404D-B03A-F0C811EE6EB7}" destId="{22EE446F-772F-4298-86AC-8E23BAD218C9}" srcOrd="2" destOrd="0" presId="urn:microsoft.com/office/officeart/2008/layout/VerticalCurvedList"/>
    <dgm:cxn modelId="{625AE42C-A50E-4886-A7BA-871D998B773D}" type="presParOf" srcId="{FEF896D7-6874-404D-B03A-F0C811EE6EB7}" destId="{94A96E8D-81EE-4152-AA5A-5D16FA115DAD}" srcOrd="3" destOrd="0" presId="urn:microsoft.com/office/officeart/2008/layout/VerticalCurvedList"/>
    <dgm:cxn modelId="{BCF5EE4B-C570-46AD-A73E-62240D199365}" type="presParOf" srcId="{4F44AB0F-2EBC-4C60-8BAA-12EA5D5D05B7}" destId="{FFFD2849-8F37-4C46-921A-9A77CE891005}" srcOrd="1" destOrd="0" presId="urn:microsoft.com/office/officeart/2008/layout/VerticalCurvedList"/>
    <dgm:cxn modelId="{49FB3BE6-88B2-46FA-A0BF-778D8579451C}" type="presParOf" srcId="{4F44AB0F-2EBC-4C60-8BAA-12EA5D5D05B7}" destId="{344412CC-FF9B-4B3B-BA3D-5E3BBDC4B28E}" srcOrd="2" destOrd="0" presId="urn:microsoft.com/office/officeart/2008/layout/VerticalCurvedList"/>
    <dgm:cxn modelId="{84FDF37C-87AC-4AF5-B4C1-8C2BD2CAEEB2}" type="presParOf" srcId="{344412CC-FF9B-4B3B-BA3D-5E3BBDC4B28E}" destId="{7C273C8C-2531-4BBC-AECD-346ED29FD8CF}" srcOrd="0" destOrd="0" presId="urn:microsoft.com/office/officeart/2008/layout/VerticalCurvedList"/>
    <dgm:cxn modelId="{F3DCA97C-2B99-40EB-9543-9A078A73A72D}" type="presParOf" srcId="{4F44AB0F-2EBC-4C60-8BAA-12EA5D5D05B7}" destId="{3E52F529-C1CE-48C5-8EA7-936D033C7BC0}" srcOrd="3" destOrd="0" presId="urn:microsoft.com/office/officeart/2008/layout/VerticalCurvedList"/>
    <dgm:cxn modelId="{1E764E8B-A1E1-42AA-8EDD-49DE16EB6562}" type="presParOf" srcId="{4F44AB0F-2EBC-4C60-8BAA-12EA5D5D05B7}" destId="{5C83B96D-7E35-46BE-8D95-43828C1B1F4E}" srcOrd="4" destOrd="0" presId="urn:microsoft.com/office/officeart/2008/layout/VerticalCurvedList"/>
    <dgm:cxn modelId="{D5F42474-639D-4B04-98BC-9C670B3E323F}" type="presParOf" srcId="{5C83B96D-7E35-46BE-8D95-43828C1B1F4E}" destId="{9352EEA0-3663-4E4B-865C-E58FA8830AC1}" srcOrd="0" destOrd="0" presId="urn:microsoft.com/office/officeart/2008/layout/VerticalCurvedList"/>
    <dgm:cxn modelId="{1A7E5211-B697-4AC0-B542-121086FD0DDA}" type="presParOf" srcId="{4F44AB0F-2EBC-4C60-8BAA-12EA5D5D05B7}" destId="{9ED8B286-55E5-420A-A296-1C6258FCB7D3}" srcOrd="5" destOrd="0" presId="urn:microsoft.com/office/officeart/2008/layout/VerticalCurvedList"/>
    <dgm:cxn modelId="{60063638-B62E-47B4-B08D-CA155FE5D4A7}" type="presParOf" srcId="{4F44AB0F-2EBC-4C60-8BAA-12EA5D5D05B7}" destId="{A8F0A651-51FF-4C23-BF2A-62A91D4995D4}" srcOrd="6" destOrd="0" presId="urn:microsoft.com/office/officeart/2008/layout/VerticalCurvedList"/>
    <dgm:cxn modelId="{5A0DFEBA-DA90-4768-BF86-4DFB9B2AA8D7}" type="presParOf" srcId="{A8F0A651-51FF-4C23-BF2A-62A91D4995D4}" destId="{92514084-0CAD-419D-90C4-336900831B46}" srcOrd="0" destOrd="0" presId="urn:microsoft.com/office/officeart/2008/layout/VerticalCurvedList"/>
    <dgm:cxn modelId="{89B0471D-30EA-4C07-8BB9-D45E15E38537}" type="presParOf" srcId="{4F44AB0F-2EBC-4C60-8BAA-12EA5D5D05B7}" destId="{10AE7C9C-737A-408F-AC6F-B7C5B03EC12F}" srcOrd="7" destOrd="0" presId="urn:microsoft.com/office/officeart/2008/layout/VerticalCurvedList"/>
    <dgm:cxn modelId="{84385CE3-6BDE-4B6A-AEE1-AF17F6F68384}" type="presParOf" srcId="{4F44AB0F-2EBC-4C60-8BAA-12EA5D5D05B7}" destId="{D65901B1-1565-488C-A98D-441024EB59FA}" srcOrd="8" destOrd="0" presId="urn:microsoft.com/office/officeart/2008/layout/VerticalCurvedList"/>
    <dgm:cxn modelId="{E93254DF-3CE7-47E0-BADD-1F2C793A806D}" type="presParOf" srcId="{D65901B1-1565-488C-A98D-441024EB59FA}" destId="{73D5220D-3209-43A1-B257-5A1E78D674C0}" srcOrd="0" destOrd="0" presId="urn:microsoft.com/office/officeart/2008/layout/VerticalCurvedList"/>
    <dgm:cxn modelId="{A4C4D2C8-6597-4165-8B61-7F10ED858C05}" type="presParOf" srcId="{4F44AB0F-2EBC-4C60-8BAA-12EA5D5D05B7}" destId="{3BB91726-5F50-48BE-9010-CE9035A0D72B}" srcOrd="9" destOrd="0" presId="urn:microsoft.com/office/officeart/2008/layout/VerticalCurvedList"/>
    <dgm:cxn modelId="{AA86CD28-6C39-453A-B9AF-8EC14981396A}" type="presParOf" srcId="{4F44AB0F-2EBC-4C60-8BAA-12EA5D5D05B7}" destId="{5EB020B2-89FC-4D9E-BD68-3689D865CD60}" srcOrd="10" destOrd="0" presId="urn:microsoft.com/office/officeart/2008/layout/VerticalCurvedList"/>
    <dgm:cxn modelId="{3609DCC3-2029-4739-91B9-327CAA0E1F6C}" type="presParOf" srcId="{5EB020B2-89FC-4D9E-BD68-3689D865CD60}" destId="{F7325486-8129-48DC-AD57-C9BE5A46A2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E177-4769-42D5-A089-76CADB6845E2}">
      <dsp:nvSpPr>
        <dsp:cNvPr id="0" name=""/>
        <dsp:cNvSpPr/>
      </dsp:nvSpPr>
      <dsp:spPr>
        <a:xfrm>
          <a:off x="-7391655" y="-1130288"/>
          <a:ext cx="8800629" cy="8800629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2849-8F37-4C46-921A-9A77CE891005}">
      <dsp:nvSpPr>
        <dsp:cNvPr id="0" name=""/>
        <dsp:cNvSpPr/>
      </dsp:nvSpPr>
      <dsp:spPr>
        <a:xfrm>
          <a:off x="907759" y="654005"/>
          <a:ext cx="7129988" cy="13080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82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</a:t>
          </a:r>
          <a:r>
            <a:rPr lang="id-ID" sz="2400" kern="1200" dirty="0" smtClean="0"/>
            <a:t>ewenangan APIP Provinsi dalam pengawasan pengelolaan dana </a:t>
          </a:r>
          <a:r>
            <a:rPr lang="id-ID" sz="2400" kern="1200" dirty="0" smtClean="0"/>
            <a:t>desa Tahun Anggaran 2020 </a:t>
          </a:r>
          <a:endParaRPr lang="en-US" sz="2400" kern="1200" dirty="0"/>
        </a:p>
      </dsp:txBody>
      <dsp:txXfrm>
        <a:off x="907759" y="654005"/>
        <a:ext cx="7129988" cy="1308010"/>
      </dsp:txXfrm>
    </dsp:sp>
    <dsp:sp modelId="{7C273C8C-2531-4BBC-AECD-346ED29FD8CF}">
      <dsp:nvSpPr>
        <dsp:cNvPr id="0" name=""/>
        <dsp:cNvSpPr/>
      </dsp:nvSpPr>
      <dsp:spPr>
        <a:xfrm>
          <a:off x="90252" y="490503"/>
          <a:ext cx="1635013" cy="1635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2F529-C1CE-48C5-8EA7-936D033C7BC0}">
      <dsp:nvSpPr>
        <dsp:cNvPr id="0" name=""/>
        <dsp:cNvSpPr/>
      </dsp:nvSpPr>
      <dsp:spPr>
        <a:xfrm>
          <a:off x="1383220" y="2616020"/>
          <a:ext cx="6654526" cy="13080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82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</a:t>
          </a:r>
          <a:r>
            <a:rPr lang="id-ID" sz="2400" kern="1200" dirty="0" smtClean="0"/>
            <a:t>onev terhadap bantuan keuangan provinsi kepada pemerintah </a:t>
          </a:r>
          <a:r>
            <a:rPr lang="id-ID" sz="2400" kern="1200" dirty="0" smtClean="0"/>
            <a:t>desa Tahun Anggaran 2021</a:t>
          </a:r>
          <a:endParaRPr lang="en-US" sz="2400" kern="1200" dirty="0"/>
        </a:p>
      </dsp:txBody>
      <dsp:txXfrm>
        <a:off x="1383220" y="2616020"/>
        <a:ext cx="6654526" cy="1308010"/>
      </dsp:txXfrm>
    </dsp:sp>
    <dsp:sp modelId="{9352EEA0-3663-4E4B-865C-E58FA8830AC1}">
      <dsp:nvSpPr>
        <dsp:cNvPr id="0" name=""/>
        <dsp:cNvSpPr/>
      </dsp:nvSpPr>
      <dsp:spPr>
        <a:xfrm>
          <a:off x="565714" y="2452519"/>
          <a:ext cx="1635013" cy="1635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8B286-55E5-420A-A296-1C6258FCB7D3}">
      <dsp:nvSpPr>
        <dsp:cNvPr id="0" name=""/>
        <dsp:cNvSpPr/>
      </dsp:nvSpPr>
      <dsp:spPr>
        <a:xfrm>
          <a:off x="907759" y="4578036"/>
          <a:ext cx="7129988" cy="13080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82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</a:t>
          </a:r>
          <a:r>
            <a:rPr lang="id-ID" sz="2400" kern="1200" dirty="0" smtClean="0"/>
            <a:t>aporan hasil pemeriksaan &amp; KKP</a:t>
          </a:r>
          <a:endParaRPr lang="en-US" sz="2400" kern="1200" dirty="0"/>
        </a:p>
      </dsp:txBody>
      <dsp:txXfrm>
        <a:off x="907759" y="4578036"/>
        <a:ext cx="7129988" cy="1308010"/>
      </dsp:txXfrm>
    </dsp:sp>
    <dsp:sp modelId="{92514084-0CAD-419D-90C4-336900831B46}">
      <dsp:nvSpPr>
        <dsp:cNvPr id="0" name=""/>
        <dsp:cNvSpPr/>
      </dsp:nvSpPr>
      <dsp:spPr>
        <a:xfrm>
          <a:off x="90252" y="4414535"/>
          <a:ext cx="1635013" cy="1635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E177-4769-42D5-A089-76CADB6845E2}">
      <dsp:nvSpPr>
        <dsp:cNvPr id="0" name=""/>
        <dsp:cNvSpPr/>
      </dsp:nvSpPr>
      <dsp:spPr>
        <a:xfrm>
          <a:off x="-7394598" y="-1130288"/>
          <a:ext cx="8800629" cy="8800629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2849-8F37-4C46-921A-9A77CE891005}">
      <dsp:nvSpPr>
        <dsp:cNvPr id="0" name=""/>
        <dsp:cNvSpPr/>
      </dsp:nvSpPr>
      <dsp:spPr>
        <a:xfrm>
          <a:off x="523531" y="344399"/>
          <a:ext cx="7511273" cy="6885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5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</a:t>
          </a:r>
          <a:r>
            <a:rPr lang="id-ID" sz="1400" kern="1200" dirty="0" smtClean="0"/>
            <a:t>valuasi terhadap efektivitas pengelolaan keuangan desa lingkup daerah provinsi;</a:t>
          </a:r>
          <a:endParaRPr lang="en-US" sz="1400" kern="1200" dirty="0"/>
        </a:p>
      </dsp:txBody>
      <dsp:txXfrm>
        <a:off x="523531" y="344399"/>
        <a:ext cx="7511273" cy="688536"/>
      </dsp:txXfrm>
    </dsp:sp>
    <dsp:sp modelId="{7C273C8C-2531-4BBC-AECD-346ED29FD8CF}">
      <dsp:nvSpPr>
        <dsp:cNvPr id="0" name=""/>
        <dsp:cNvSpPr/>
      </dsp:nvSpPr>
      <dsp:spPr>
        <a:xfrm>
          <a:off x="93195" y="258332"/>
          <a:ext cx="860670" cy="86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2F529-C1CE-48C5-8EA7-936D033C7BC0}">
      <dsp:nvSpPr>
        <dsp:cNvPr id="0" name=""/>
        <dsp:cNvSpPr/>
      </dsp:nvSpPr>
      <dsp:spPr>
        <a:xfrm>
          <a:off x="1089899" y="1377073"/>
          <a:ext cx="6944904" cy="6885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5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</a:t>
          </a:r>
          <a:r>
            <a:rPr lang="id-ID" sz="1400" kern="1200" dirty="0" smtClean="0"/>
            <a:t>valuasi terhadap pembinaan dan pengawasan yang dilakukan oleh Bupati/Walikota dalam pengelolaan keuangan desa; </a:t>
          </a:r>
          <a:endParaRPr lang="en-US" sz="1400" kern="1200" dirty="0"/>
        </a:p>
      </dsp:txBody>
      <dsp:txXfrm>
        <a:off x="1089899" y="1377073"/>
        <a:ext cx="6944904" cy="688536"/>
      </dsp:txXfrm>
    </dsp:sp>
    <dsp:sp modelId="{9352EEA0-3663-4E4B-865C-E58FA8830AC1}">
      <dsp:nvSpPr>
        <dsp:cNvPr id="0" name=""/>
        <dsp:cNvSpPr/>
      </dsp:nvSpPr>
      <dsp:spPr>
        <a:xfrm>
          <a:off x="659564" y="1291006"/>
          <a:ext cx="860670" cy="86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8B286-55E5-420A-A296-1C6258FCB7D3}">
      <dsp:nvSpPr>
        <dsp:cNvPr id="0" name=""/>
        <dsp:cNvSpPr/>
      </dsp:nvSpPr>
      <dsp:spPr>
        <a:xfrm>
          <a:off x="1348885" y="2409747"/>
          <a:ext cx="6685918" cy="6885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5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</a:t>
          </a:r>
          <a:r>
            <a:rPr lang="id-ID" sz="1400" kern="1200" dirty="0" smtClean="0"/>
            <a:t>valuasi terhadap pembinaan yang dilakukan oleh Bupati/Walikota dalam peningkatan kapasitas aparatur desa terkait pengeloaan keuangan desa </a:t>
          </a:r>
          <a:endParaRPr lang="en-US" sz="1400" kern="1200" dirty="0"/>
        </a:p>
      </dsp:txBody>
      <dsp:txXfrm>
        <a:off x="1348885" y="2409747"/>
        <a:ext cx="6685918" cy="688536"/>
      </dsp:txXfrm>
    </dsp:sp>
    <dsp:sp modelId="{92514084-0CAD-419D-90C4-336900831B46}">
      <dsp:nvSpPr>
        <dsp:cNvPr id="0" name=""/>
        <dsp:cNvSpPr/>
      </dsp:nvSpPr>
      <dsp:spPr>
        <a:xfrm>
          <a:off x="918550" y="2323680"/>
          <a:ext cx="860670" cy="86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AE7C9C-737A-408F-AC6F-B7C5B03EC12F}">
      <dsp:nvSpPr>
        <dsp:cNvPr id="0" name=""/>
        <dsp:cNvSpPr/>
      </dsp:nvSpPr>
      <dsp:spPr>
        <a:xfrm>
          <a:off x="1348885" y="3441767"/>
          <a:ext cx="6685918" cy="6885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5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Reviu kebijakan yang ditetapkan oleh Bupati/Walikota yang berhubungan dengan pengelolaan keuangan dan BUM Desa</a:t>
          </a:r>
          <a:endParaRPr lang="en-US" sz="1400" kern="1200" dirty="0"/>
        </a:p>
      </dsp:txBody>
      <dsp:txXfrm>
        <a:off x="1348885" y="3441767"/>
        <a:ext cx="6685918" cy="688536"/>
      </dsp:txXfrm>
    </dsp:sp>
    <dsp:sp modelId="{73D5220D-3209-43A1-B257-5A1E78D674C0}">
      <dsp:nvSpPr>
        <dsp:cNvPr id="0" name=""/>
        <dsp:cNvSpPr/>
      </dsp:nvSpPr>
      <dsp:spPr>
        <a:xfrm>
          <a:off x="918550" y="3355700"/>
          <a:ext cx="860670" cy="86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B91726-5F50-48BE-9010-CE9035A0D72B}">
      <dsp:nvSpPr>
        <dsp:cNvPr id="0" name=""/>
        <dsp:cNvSpPr/>
      </dsp:nvSpPr>
      <dsp:spPr>
        <a:xfrm>
          <a:off x="1089899" y="4474441"/>
          <a:ext cx="6944904" cy="6885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5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Reviu perhitungan rincian dan penyaluran dana desa, alokasi dana desa dan </a:t>
          </a:r>
          <a:r>
            <a:rPr lang="id-ID" sz="1400" kern="1200" dirty="0" smtClean="0">
              <a:solidFill>
                <a:srgbClr val="FFFF00"/>
              </a:solidFill>
            </a:rPr>
            <a:t>dana transfer kab/kota ke desa yang dilakukan oleh pemerintah kab/kota</a:t>
          </a:r>
          <a:endParaRPr lang="en-US" sz="1400" kern="1200" dirty="0">
            <a:solidFill>
              <a:srgbClr val="FFFF00"/>
            </a:solidFill>
          </a:endParaRPr>
        </a:p>
      </dsp:txBody>
      <dsp:txXfrm>
        <a:off x="1089899" y="4474441"/>
        <a:ext cx="6944904" cy="688536"/>
      </dsp:txXfrm>
    </dsp:sp>
    <dsp:sp modelId="{F7325486-8129-48DC-AD57-C9BE5A46A2F1}">
      <dsp:nvSpPr>
        <dsp:cNvPr id="0" name=""/>
        <dsp:cNvSpPr/>
      </dsp:nvSpPr>
      <dsp:spPr>
        <a:xfrm>
          <a:off x="659564" y="4388374"/>
          <a:ext cx="860670" cy="86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8CF5D3-3E34-42BC-8A51-4109A7D3CEA4}">
      <dsp:nvSpPr>
        <dsp:cNvPr id="0" name=""/>
        <dsp:cNvSpPr/>
      </dsp:nvSpPr>
      <dsp:spPr>
        <a:xfrm>
          <a:off x="523531" y="5622625"/>
          <a:ext cx="7511273" cy="6885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5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Pemantauan atas penyaluran dana transfer ke desa dan capaian keluaran desa </a:t>
          </a:r>
          <a:endParaRPr lang="en-US" sz="1400" kern="1200" dirty="0">
            <a:solidFill>
              <a:srgbClr val="FFFF00"/>
            </a:solidFill>
          </a:endParaRPr>
        </a:p>
      </dsp:txBody>
      <dsp:txXfrm>
        <a:off x="523531" y="5622625"/>
        <a:ext cx="7511273" cy="688536"/>
      </dsp:txXfrm>
    </dsp:sp>
    <dsp:sp modelId="{5ADDE991-1DBE-46DA-B5AE-3CDAE9A80C86}">
      <dsp:nvSpPr>
        <dsp:cNvPr id="0" name=""/>
        <dsp:cNvSpPr/>
      </dsp:nvSpPr>
      <dsp:spPr>
        <a:xfrm>
          <a:off x="93195" y="5421049"/>
          <a:ext cx="860670" cy="86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E177-4769-42D5-A089-76CADB6845E2}">
      <dsp:nvSpPr>
        <dsp:cNvPr id="0" name=""/>
        <dsp:cNvSpPr/>
      </dsp:nvSpPr>
      <dsp:spPr>
        <a:xfrm>
          <a:off x="-7395695" y="-1130288"/>
          <a:ext cx="8800629" cy="8800629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2849-8F37-4C46-921A-9A77CE891005}">
      <dsp:nvSpPr>
        <dsp:cNvPr id="0" name=""/>
        <dsp:cNvSpPr/>
      </dsp:nvSpPr>
      <dsp:spPr>
        <a:xfrm>
          <a:off x="613340" y="408622"/>
          <a:ext cx="742036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</a:t>
          </a:r>
          <a:r>
            <a:rPr lang="id-ID" sz="1300" kern="1200" dirty="0" smtClean="0"/>
            <a:t>enyelenggaraan Posyandu (makanan tambahan, kelas ibu hamil, kelas lansia, dan kegiatan lain yang mendukung penanganan stunting di desa), </a:t>
          </a:r>
          <a:r>
            <a:rPr lang="id-ID" sz="1300" kern="1200" dirty="0" smtClean="0">
              <a:solidFill>
                <a:srgbClr val="FFFF00"/>
              </a:solidFill>
            </a:rPr>
            <a:t>tidak diperkenankan</a:t>
          </a:r>
          <a:r>
            <a:rPr lang="id-ID" sz="1300" kern="1200" dirty="0" smtClean="0"/>
            <a:t> untuk memberikan insentif kader pos yandu yang sifatnya bulanan;</a:t>
          </a:r>
          <a:endParaRPr lang="en-US" sz="1300" kern="1200" dirty="0"/>
        </a:p>
      </dsp:txBody>
      <dsp:txXfrm>
        <a:off x="613340" y="408622"/>
        <a:ext cx="7420366" cy="817768"/>
      </dsp:txXfrm>
    </dsp:sp>
    <dsp:sp modelId="{7C273C8C-2531-4BBC-AECD-346ED29FD8CF}">
      <dsp:nvSpPr>
        <dsp:cNvPr id="0" name=""/>
        <dsp:cNvSpPr/>
      </dsp:nvSpPr>
      <dsp:spPr>
        <a:xfrm>
          <a:off x="102235" y="306401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2F529-C1CE-48C5-8EA7-936D033C7BC0}">
      <dsp:nvSpPr>
        <dsp:cNvPr id="0" name=""/>
        <dsp:cNvSpPr/>
      </dsp:nvSpPr>
      <dsp:spPr>
        <a:xfrm>
          <a:off x="1199329" y="1634882"/>
          <a:ext cx="6834377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</a:t>
          </a:r>
          <a:r>
            <a:rPr lang="id-ID" sz="1300" kern="1200" dirty="0" smtClean="0"/>
            <a:t>emeliharaan sarana/prasarana Posyandu;</a:t>
          </a:r>
          <a:endParaRPr lang="en-US" sz="1300" kern="1200" dirty="0"/>
        </a:p>
      </dsp:txBody>
      <dsp:txXfrm>
        <a:off x="1199329" y="1634882"/>
        <a:ext cx="6834377" cy="817768"/>
      </dsp:txXfrm>
    </dsp:sp>
    <dsp:sp modelId="{9352EEA0-3663-4E4B-865C-E58FA8830AC1}">
      <dsp:nvSpPr>
        <dsp:cNvPr id="0" name=""/>
        <dsp:cNvSpPr/>
      </dsp:nvSpPr>
      <dsp:spPr>
        <a:xfrm>
          <a:off x="688224" y="1532661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8B286-55E5-420A-A296-1C6258FCB7D3}">
      <dsp:nvSpPr>
        <dsp:cNvPr id="0" name=""/>
        <dsp:cNvSpPr/>
      </dsp:nvSpPr>
      <dsp:spPr>
        <a:xfrm>
          <a:off x="1379180" y="2861141"/>
          <a:ext cx="665452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</a:t>
          </a:r>
          <a:r>
            <a:rPr lang="id-ID" sz="1300" kern="1200" dirty="0" smtClean="0"/>
            <a:t>embangunan/rehabilitasi/peningkatan/pengadaan sarana/prasarana posyandu;</a:t>
          </a:r>
          <a:endParaRPr lang="en-US" sz="1300" kern="1200" dirty="0"/>
        </a:p>
      </dsp:txBody>
      <dsp:txXfrm>
        <a:off x="1379180" y="2861141"/>
        <a:ext cx="6654526" cy="817768"/>
      </dsp:txXfrm>
    </dsp:sp>
    <dsp:sp modelId="{92514084-0CAD-419D-90C4-336900831B46}">
      <dsp:nvSpPr>
        <dsp:cNvPr id="0" name=""/>
        <dsp:cNvSpPr/>
      </dsp:nvSpPr>
      <dsp:spPr>
        <a:xfrm>
          <a:off x="868075" y="275892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AE7C9C-737A-408F-AC6F-B7C5B03EC12F}">
      <dsp:nvSpPr>
        <dsp:cNvPr id="0" name=""/>
        <dsp:cNvSpPr/>
      </dsp:nvSpPr>
      <dsp:spPr>
        <a:xfrm>
          <a:off x="1199329" y="4087401"/>
          <a:ext cx="6834377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Pembinaan LPM (</a:t>
          </a:r>
          <a:r>
            <a:rPr lang="id-ID" sz="1300" kern="1200" dirty="0" smtClean="0">
              <a:solidFill>
                <a:srgbClr val="FFFF00"/>
              </a:solidFill>
            </a:rPr>
            <a:t>tidak diperkenankan</a:t>
          </a:r>
          <a:r>
            <a:rPr lang="id-ID" sz="1300" kern="1200" dirty="0" smtClean="0"/>
            <a:t> memberikan insentif/tunjangan yang bersifat bulanan);</a:t>
          </a:r>
          <a:endParaRPr lang="en-US" sz="1300" kern="1200" dirty="0"/>
        </a:p>
      </dsp:txBody>
      <dsp:txXfrm>
        <a:off x="1199329" y="4087401"/>
        <a:ext cx="6834377" cy="817768"/>
      </dsp:txXfrm>
    </dsp:sp>
    <dsp:sp modelId="{73D5220D-3209-43A1-B257-5A1E78D674C0}">
      <dsp:nvSpPr>
        <dsp:cNvPr id="0" name=""/>
        <dsp:cNvSpPr/>
      </dsp:nvSpPr>
      <dsp:spPr>
        <a:xfrm>
          <a:off x="688224" y="398518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B91726-5F50-48BE-9010-CE9035A0D72B}">
      <dsp:nvSpPr>
        <dsp:cNvPr id="0" name=""/>
        <dsp:cNvSpPr/>
      </dsp:nvSpPr>
      <dsp:spPr>
        <a:xfrm>
          <a:off x="613340" y="5313661"/>
          <a:ext cx="742036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Pembinaan PKK (</a:t>
          </a:r>
          <a:r>
            <a:rPr lang="id-ID" sz="1300" kern="1200" dirty="0" smtClean="0">
              <a:solidFill>
                <a:srgbClr val="FFFF00"/>
              </a:solidFill>
            </a:rPr>
            <a:t>tidak diperkenankan</a:t>
          </a:r>
          <a:r>
            <a:rPr lang="id-ID" sz="1300" kern="1200" dirty="0" smtClean="0"/>
            <a:t> memberikan insentif/tunjangan yang bersifat bulanan); </a:t>
          </a:r>
          <a:endParaRPr lang="en-US" sz="1300" kern="1200" dirty="0"/>
        </a:p>
      </dsp:txBody>
      <dsp:txXfrm>
        <a:off x="613340" y="5313661"/>
        <a:ext cx="7420366" cy="817768"/>
      </dsp:txXfrm>
    </dsp:sp>
    <dsp:sp modelId="{F7325486-8129-48DC-AD57-C9BE5A46A2F1}">
      <dsp:nvSpPr>
        <dsp:cNvPr id="0" name=""/>
        <dsp:cNvSpPr/>
      </dsp:nvSpPr>
      <dsp:spPr>
        <a:xfrm>
          <a:off x="102235" y="521144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E177-4769-42D5-A089-76CADB6845E2}">
      <dsp:nvSpPr>
        <dsp:cNvPr id="0" name=""/>
        <dsp:cNvSpPr/>
      </dsp:nvSpPr>
      <dsp:spPr>
        <a:xfrm>
          <a:off x="-7395695" y="-1130288"/>
          <a:ext cx="8800629" cy="8800629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2849-8F37-4C46-921A-9A77CE891005}">
      <dsp:nvSpPr>
        <dsp:cNvPr id="0" name=""/>
        <dsp:cNvSpPr/>
      </dsp:nvSpPr>
      <dsp:spPr>
        <a:xfrm>
          <a:off x="613340" y="408622"/>
          <a:ext cx="742036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</a:t>
          </a:r>
          <a:r>
            <a:rPr lang="id-ID" sz="1700" kern="1200" dirty="0" smtClean="0"/>
            <a:t>elatihan pembinaan lembaga kemasyarakatan (peningkatan kapasitas berupa pelatihan, bimtek, sosialisasi untuk RT, PKK, karang taruna, posyandu dan LPM) </a:t>
          </a:r>
          <a:endParaRPr lang="en-US" sz="1700" kern="1200" dirty="0"/>
        </a:p>
      </dsp:txBody>
      <dsp:txXfrm>
        <a:off x="613340" y="408622"/>
        <a:ext cx="7420366" cy="817768"/>
      </dsp:txXfrm>
    </dsp:sp>
    <dsp:sp modelId="{7C273C8C-2531-4BBC-AECD-346ED29FD8CF}">
      <dsp:nvSpPr>
        <dsp:cNvPr id="0" name=""/>
        <dsp:cNvSpPr/>
      </dsp:nvSpPr>
      <dsp:spPr>
        <a:xfrm>
          <a:off x="102235" y="306401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2F529-C1CE-48C5-8EA7-936D033C7BC0}">
      <dsp:nvSpPr>
        <dsp:cNvPr id="0" name=""/>
        <dsp:cNvSpPr/>
      </dsp:nvSpPr>
      <dsp:spPr>
        <a:xfrm>
          <a:off x="1199329" y="1634882"/>
          <a:ext cx="6834377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</a:t>
          </a:r>
          <a:r>
            <a:rPr lang="id-ID" sz="1700" kern="1200" dirty="0" smtClean="0"/>
            <a:t>embinaan karang taruna/klub kepemudaan/klub olahraga (</a:t>
          </a:r>
          <a:r>
            <a:rPr lang="id-ID" sz="1700" kern="1200" dirty="0" smtClean="0">
              <a:solidFill>
                <a:srgbClr val="FFFF00"/>
              </a:solidFill>
            </a:rPr>
            <a:t>tidak diperkenankan</a:t>
          </a:r>
          <a:r>
            <a:rPr lang="id-ID" sz="1700" kern="1200" dirty="0" smtClean="0"/>
            <a:t> memberikan insentif/tunjangan yang bersifat bulanan);</a:t>
          </a:r>
          <a:endParaRPr lang="en-US" sz="1700" kern="1200" dirty="0"/>
        </a:p>
      </dsp:txBody>
      <dsp:txXfrm>
        <a:off x="1199329" y="1634882"/>
        <a:ext cx="6834377" cy="817768"/>
      </dsp:txXfrm>
    </dsp:sp>
    <dsp:sp modelId="{9352EEA0-3663-4E4B-865C-E58FA8830AC1}">
      <dsp:nvSpPr>
        <dsp:cNvPr id="0" name=""/>
        <dsp:cNvSpPr/>
      </dsp:nvSpPr>
      <dsp:spPr>
        <a:xfrm>
          <a:off x="688224" y="1532661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8B286-55E5-420A-A296-1C6258FCB7D3}">
      <dsp:nvSpPr>
        <dsp:cNvPr id="0" name=""/>
        <dsp:cNvSpPr/>
      </dsp:nvSpPr>
      <dsp:spPr>
        <a:xfrm>
          <a:off x="1379180" y="2861141"/>
          <a:ext cx="665452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</a:t>
          </a:r>
          <a:r>
            <a:rPr lang="id-ID" sz="1700" kern="1200" dirty="0" smtClean="0"/>
            <a:t>elatihan/bimtek/pengenalan teknologi tepat guna untuk perikanan darat/nelayan;</a:t>
          </a:r>
          <a:endParaRPr lang="en-US" sz="1700" kern="1200" dirty="0"/>
        </a:p>
      </dsp:txBody>
      <dsp:txXfrm>
        <a:off x="1379180" y="2861141"/>
        <a:ext cx="6654526" cy="817768"/>
      </dsp:txXfrm>
    </dsp:sp>
    <dsp:sp modelId="{92514084-0CAD-419D-90C4-336900831B46}">
      <dsp:nvSpPr>
        <dsp:cNvPr id="0" name=""/>
        <dsp:cNvSpPr/>
      </dsp:nvSpPr>
      <dsp:spPr>
        <a:xfrm>
          <a:off x="868075" y="275892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AE7C9C-737A-408F-AC6F-B7C5B03EC12F}">
      <dsp:nvSpPr>
        <dsp:cNvPr id="0" name=""/>
        <dsp:cNvSpPr/>
      </dsp:nvSpPr>
      <dsp:spPr>
        <a:xfrm>
          <a:off x="1199329" y="4087401"/>
          <a:ext cx="6834377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</a:t>
          </a:r>
          <a:r>
            <a:rPr lang="id-ID" sz="1700" kern="1200" dirty="0" smtClean="0"/>
            <a:t>elatihan/bimtek/pengenalan teknologi tepat guna untuk perikanan pertanian/peternakan;</a:t>
          </a:r>
          <a:endParaRPr lang="en-US" sz="1700" kern="1200" dirty="0"/>
        </a:p>
      </dsp:txBody>
      <dsp:txXfrm>
        <a:off x="1199329" y="4087401"/>
        <a:ext cx="6834377" cy="817768"/>
      </dsp:txXfrm>
    </dsp:sp>
    <dsp:sp modelId="{73D5220D-3209-43A1-B257-5A1E78D674C0}">
      <dsp:nvSpPr>
        <dsp:cNvPr id="0" name=""/>
        <dsp:cNvSpPr/>
      </dsp:nvSpPr>
      <dsp:spPr>
        <a:xfrm>
          <a:off x="688224" y="398518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B91726-5F50-48BE-9010-CE9035A0D72B}">
      <dsp:nvSpPr>
        <dsp:cNvPr id="0" name=""/>
        <dsp:cNvSpPr/>
      </dsp:nvSpPr>
      <dsp:spPr>
        <a:xfrm>
          <a:off x="613340" y="5313661"/>
          <a:ext cx="742036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Peningkatan kapasitas Badan Permusyawaratan Desa/Kampung</a:t>
          </a:r>
          <a:endParaRPr lang="en-US" sz="1700" kern="1200" dirty="0"/>
        </a:p>
      </dsp:txBody>
      <dsp:txXfrm>
        <a:off x="613340" y="5313661"/>
        <a:ext cx="7420366" cy="817768"/>
      </dsp:txXfrm>
    </dsp:sp>
    <dsp:sp modelId="{F7325486-8129-48DC-AD57-C9BE5A46A2F1}">
      <dsp:nvSpPr>
        <dsp:cNvPr id="0" name=""/>
        <dsp:cNvSpPr/>
      </dsp:nvSpPr>
      <dsp:spPr>
        <a:xfrm>
          <a:off x="102235" y="521144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E177-4769-42D5-A089-76CADB6845E2}">
      <dsp:nvSpPr>
        <dsp:cNvPr id="0" name=""/>
        <dsp:cNvSpPr/>
      </dsp:nvSpPr>
      <dsp:spPr>
        <a:xfrm>
          <a:off x="-7395695" y="-1130288"/>
          <a:ext cx="8800629" cy="8800629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2849-8F37-4C46-921A-9A77CE891005}">
      <dsp:nvSpPr>
        <dsp:cNvPr id="0" name=""/>
        <dsp:cNvSpPr/>
      </dsp:nvSpPr>
      <dsp:spPr>
        <a:xfrm>
          <a:off x="613340" y="408622"/>
          <a:ext cx="742036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</a:t>
          </a:r>
          <a:r>
            <a:rPr lang="id-ID" sz="1700" kern="1200" dirty="0" smtClean="0"/>
            <a:t>elatihan/penyuluhan pemberdayaan perempuan;</a:t>
          </a:r>
          <a:endParaRPr lang="en-US" sz="1700" kern="1200" dirty="0"/>
        </a:p>
      </dsp:txBody>
      <dsp:txXfrm>
        <a:off x="613340" y="408622"/>
        <a:ext cx="7420366" cy="817768"/>
      </dsp:txXfrm>
    </dsp:sp>
    <dsp:sp modelId="{7C273C8C-2531-4BBC-AECD-346ED29FD8CF}">
      <dsp:nvSpPr>
        <dsp:cNvPr id="0" name=""/>
        <dsp:cNvSpPr/>
      </dsp:nvSpPr>
      <dsp:spPr>
        <a:xfrm>
          <a:off x="102235" y="306401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2F529-C1CE-48C5-8EA7-936D033C7BC0}">
      <dsp:nvSpPr>
        <dsp:cNvPr id="0" name=""/>
        <dsp:cNvSpPr/>
      </dsp:nvSpPr>
      <dsp:spPr>
        <a:xfrm>
          <a:off x="1199329" y="1634882"/>
          <a:ext cx="6834377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</a:t>
          </a:r>
          <a:r>
            <a:rPr lang="id-ID" sz="1700" kern="1200" dirty="0" smtClean="0"/>
            <a:t>elatihan/penyuluhan perlindungan anak;</a:t>
          </a:r>
          <a:endParaRPr lang="en-US" sz="1700" kern="1200" dirty="0"/>
        </a:p>
      </dsp:txBody>
      <dsp:txXfrm>
        <a:off x="1199329" y="1634882"/>
        <a:ext cx="6834377" cy="817768"/>
      </dsp:txXfrm>
    </dsp:sp>
    <dsp:sp modelId="{9352EEA0-3663-4E4B-865C-E58FA8830AC1}">
      <dsp:nvSpPr>
        <dsp:cNvPr id="0" name=""/>
        <dsp:cNvSpPr/>
      </dsp:nvSpPr>
      <dsp:spPr>
        <a:xfrm>
          <a:off x="688224" y="1532661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8B286-55E5-420A-A296-1C6258FCB7D3}">
      <dsp:nvSpPr>
        <dsp:cNvPr id="0" name=""/>
        <dsp:cNvSpPr/>
      </dsp:nvSpPr>
      <dsp:spPr>
        <a:xfrm>
          <a:off x="1379180" y="2861141"/>
          <a:ext cx="665452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</a:t>
          </a:r>
          <a:r>
            <a:rPr lang="id-ID" sz="1700" kern="1200" dirty="0" smtClean="0"/>
            <a:t>elatihan &amp; penguatan difabel (penyandang disabilitas);</a:t>
          </a:r>
          <a:endParaRPr lang="en-US" sz="1700" kern="1200" dirty="0"/>
        </a:p>
      </dsp:txBody>
      <dsp:txXfrm>
        <a:off x="1379180" y="2861141"/>
        <a:ext cx="6654526" cy="817768"/>
      </dsp:txXfrm>
    </dsp:sp>
    <dsp:sp modelId="{92514084-0CAD-419D-90C4-336900831B46}">
      <dsp:nvSpPr>
        <dsp:cNvPr id="0" name=""/>
        <dsp:cNvSpPr/>
      </dsp:nvSpPr>
      <dsp:spPr>
        <a:xfrm>
          <a:off x="868075" y="275892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AE7C9C-737A-408F-AC6F-B7C5B03EC12F}">
      <dsp:nvSpPr>
        <dsp:cNvPr id="0" name=""/>
        <dsp:cNvSpPr/>
      </dsp:nvSpPr>
      <dsp:spPr>
        <a:xfrm>
          <a:off x="1199329" y="4087401"/>
          <a:ext cx="6834377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</a:t>
          </a:r>
          <a:r>
            <a:rPr lang="id-ID" sz="1700" kern="1200" dirty="0" smtClean="0"/>
            <a:t>engadaan TTG untuk pengembangan ekonomi pedesaan non-pertanian</a:t>
          </a:r>
          <a:endParaRPr lang="en-US" sz="1700" kern="1200" dirty="0"/>
        </a:p>
      </dsp:txBody>
      <dsp:txXfrm>
        <a:off x="1199329" y="4087401"/>
        <a:ext cx="6834377" cy="817768"/>
      </dsp:txXfrm>
    </dsp:sp>
    <dsp:sp modelId="{73D5220D-3209-43A1-B257-5A1E78D674C0}">
      <dsp:nvSpPr>
        <dsp:cNvPr id="0" name=""/>
        <dsp:cNvSpPr/>
      </dsp:nvSpPr>
      <dsp:spPr>
        <a:xfrm>
          <a:off x="688224" y="398518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B91726-5F50-48BE-9010-CE9035A0D72B}">
      <dsp:nvSpPr>
        <dsp:cNvPr id="0" name=""/>
        <dsp:cNvSpPr/>
      </dsp:nvSpPr>
      <dsp:spPr>
        <a:xfrm>
          <a:off x="613340" y="5313661"/>
          <a:ext cx="7420366" cy="8177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1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Pembentukan/fasilitasi/pelatihan/pendampingan kelompok usaha ekonomi produktif (pengrajin, pedagang, industri rumah tangga, ddl)</a:t>
          </a:r>
          <a:endParaRPr lang="en-US" sz="1700" kern="1200" dirty="0"/>
        </a:p>
      </dsp:txBody>
      <dsp:txXfrm>
        <a:off x="613340" y="5313661"/>
        <a:ext cx="7420366" cy="817768"/>
      </dsp:txXfrm>
    </dsp:sp>
    <dsp:sp modelId="{F7325486-8129-48DC-AD57-C9BE5A46A2F1}">
      <dsp:nvSpPr>
        <dsp:cNvPr id="0" name=""/>
        <dsp:cNvSpPr/>
      </dsp:nvSpPr>
      <dsp:spPr>
        <a:xfrm>
          <a:off x="102235" y="5211440"/>
          <a:ext cx="1022210" cy="1022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768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5461000"/>
            <a:ext cx="9144000" cy="520700"/>
          </a:xfrm>
        </p:spPr>
        <p:txBody>
          <a:bodyPr/>
          <a:lstStyle/>
          <a:p>
            <a:r>
              <a:rPr lang="id-ID" dirty="0" smtClean="0"/>
              <a:t>Samarinda</a:t>
            </a:r>
            <a:r>
              <a:rPr lang="en-US" dirty="0" smtClean="0"/>
              <a:t>, </a:t>
            </a:r>
            <a:r>
              <a:rPr lang="id-ID" dirty="0" smtClean="0"/>
              <a:t>11 Juni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771" y="3079401"/>
            <a:ext cx="9791700" cy="1104900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id-ID" sz="2800" b="1" dirty="0"/>
              <a:t/>
            </a:r>
            <a:br>
              <a:rPr lang="id-ID" sz="2800" b="1" dirty="0"/>
            </a:br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id-ID" sz="3200" b="1" dirty="0" smtClean="0">
                <a:solidFill>
                  <a:srgbClr val="FFFF00"/>
                </a:solidFill>
              </a:rPr>
              <a:t>Monev </a:t>
            </a:r>
            <a:r>
              <a:rPr lang="en-US" sz="3200" b="1" dirty="0" smtClean="0">
                <a:solidFill>
                  <a:srgbClr val="FFFF00"/>
                </a:solidFill>
              </a:rPr>
              <a:t>Dana </a:t>
            </a:r>
            <a:r>
              <a:rPr lang="en-US" sz="3200" b="1" dirty="0" err="1" smtClean="0">
                <a:solidFill>
                  <a:srgbClr val="FFFF00"/>
                </a:solidFill>
              </a:rPr>
              <a:t>Desa</a:t>
            </a:r>
            <a:r>
              <a:rPr lang="id-ID" sz="3200" b="1" dirty="0" smtClean="0">
                <a:solidFill>
                  <a:srgbClr val="FFFF00"/>
                </a:solidFill>
              </a:rPr>
              <a:t> </a:t>
            </a:r>
            <a:br>
              <a:rPr lang="id-ID" sz="3200" b="1" dirty="0" smtClean="0">
                <a:solidFill>
                  <a:srgbClr val="FFFF00"/>
                </a:solidFill>
              </a:rPr>
            </a:br>
            <a:r>
              <a:rPr lang="id-ID" sz="3200" b="1" dirty="0" smtClean="0">
                <a:solidFill>
                  <a:srgbClr val="FFFF00"/>
                </a:solidFill>
              </a:rPr>
              <a:t>Tahun Anggaran </a:t>
            </a:r>
            <a:r>
              <a:rPr lang="id-ID" sz="3200" b="1" dirty="0" smtClean="0">
                <a:solidFill>
                  <a:srgbClr val="FFFF00"/>
                </a:solidFill>
              </a:rPr>
              <a:t>2020</a:t>
            </a:r>
            <a:br>
              <a:rPr lang="id-ID" sz="3200" b="1" dirty="0" smtClean="0">
                <a:solidFill>
                  <a:srgbClr val="FFFF00"/>
                </a:solidFill>
              </a:rPr>
            </a:br>
            <a:r>
              <a:rPr lang="id-ID" sz="3200" b="1" dirty="0" smtClean="0">
                <a:solidFill>
                  <a:srgbClr val="FFFF00"/>
                </a:solidFill>
              </a:rPr>
              <a:t>&amp;</a:t>
            </a:r>
            <a:br>
              <a:rPr lang="id-ID" sz="3200" b="1" dirty="0" smtClean="0">
                <a:solidFill>
                  <a:srgbClr val="FFFF00"/>
                </a:solidFill>
              </a:rPr>
            </a:br>
            <a:r>
              <a:rPr lang="id-ID" sz="3200" b="1" dirty="0" smtClean="0">
                <a:solidFill>
                  <a:srgbClr val="FFFF00"/>
                </a:solidFill>
              </a:rPr>
              <a:t>Bantuan Keuangan Pemprov kepada Pemerintah Desa Tahun Anggaran 2021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4857" y="993081"/>
            <a:ext cx="78822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INSPEKTORAT DAERAH PROVINSI KALIMANTAN TIMUR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5636" y="445833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2800" b="1" u="sng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Gazali Rachman</a:t>
            </a:r>
            <a:endParaRPr lang="en-US" sz="2800" b="1" u="sng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6D2CA9C1-BA2D-4971-8467-6DA1730B0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887520"/>
              </p:ext>
            </p:extLst>
          </p:nvPr>
        </p:nvGraphicFramePr>
        <p:xfrm>
          <a:off x="3657600" y="0"/>
          <a:ext cx="8128000" cy="654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DBA32BDE-738B-4B76-B916-68E0DB4AA802}"/>
              </a:ext>
            </a:extLst>
          </p:cNvPr>
          <p:cNvSpPr/>
          <p:nvPr/>
        </p:nvSpPr>
        <p:spPr>
          <a:xfrm>
            <a:off x="507077" y="1690730"/>
            <a:ext cx="3657600" cy="3208712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Materi bahasan: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A9171E-2786-48B4-BD8F-D473E0E26ED4}"/>
              </a:ext>
            </a:extLst>
          </p:cNvPr>
          <p:cNvSpPr txBox="1"/>
          <p:nvPr/>
        </p:nvSpPr>
        <p:spPr>
          <a:xfrm>
            <a:off x="4189181" y="979557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BE05AF-2AE2-4563-B99E-71297EF310A5}"/>
              </a:ext>
            </a:extLst>
          </p:cNvPr>
          <p:cNvSpPr txBox="1"/>
          <p:nvPr/>
        </p:nvSpPr>
        <p:spPr>
          <a:xfrm>
            <a:off x="4765530" y="3002698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FB394C-2615-4075-B433-7D0F124FFE65}"/>
              </a:ext>
            </a:extLst>
          </p:cNvPr>
          <p:cNvSpPr txBox="1"/>
          <p:nvPr/>
        </p:nvSpPr>
        <p:spPr>
          <a:xfrm>
            <a:off x="4164677" y="5017688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148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6D2CA9C1-BA2D-4971-8467-6DA1730B0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636235"/>
              </p:ext>
            </p:extLst>
          </p:nvPr>
        </p:nvGraphicFramePr>
        <p:xfrm>
          <a:off x="3657600" y="0"/>
          <a:ext cx="8128000" cy="654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DBA32BDE-738B-4B76-B916-68E0DB4AA802}"/>
              </a:ext>
            </a:extLst>
          </p:cNvPr>
          <p:cNvSpPr/>
          <p:nvPr/>
        </p:nvSpPr>
        <p:spPr>
          <a:xfrm>
            <a:off x="507077" y="1690730"/>
            <a:ext cx="3657600" cy="3208712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FOKUS </a:t>
            </a:r>
            <a:r>
              <a:rPr lang="id-I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MONEV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DANA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DESA</a:t>
            </a:r>
            <a:r>
              <a:rPr lang="id-I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TA.2020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A9171E-2786-48B4-BD8F-D473E0E26ED4}"/>
              </a:ext>
            </a:extLst>
          </p:cNvPr>
          <p:cNvSpPr txBox="1"/>
          <p:nvPr/>
        </p:nvSpPr>
        <p:spPr>
          <a:xfrm>
            <a:off x="3831734" y="394782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BE05AF-2AE2-4563-B99E-71297EF310A5}"/>
              </a:ext>
            </a:extLst>
          </p:cNvPr>
          <p:cNvSpPr txBox="1"/>
          <p:nvPr/>
        </p:nvSpPr>
        <p:spPr>
          <a:xfrm>
            <a:off x="4433454" y="1489834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35C7DC-CB00-4007-9143-C9FD8DE27A7A}"/>
              </a:ext>
            </a:extLst>
          </p:cNvPr>
          <p:cNvSpPr txBox="1"/>
          <p:nvPr/>
        </p:nvSpPr>
        <p:spPr>
          <a:xfrm>
            <a:off x="4671753" y="3522603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FB394C-2615-4075-B433-7D0F124FFE65}"/>
              </a:ext>
            </a:extLst>
          </p:cNvPr>
          <p:cNvSpPr txBox="1"/>
          <p:nvPr/>
        </p:nvSpPr>
        <p:spPr>
          <a:xfrm>
            <a:off x="4671753" y="2476618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FA5C45-107F-4531-8C99-E6B5723A0CCB}"/>
              </a:ext>
            </a:extLst>
          </p:cNvPr>
          <p:cNvSpPr txBox="1"/>
          <p:nvPr/>
        </p:nvSpPr>
        <p:spPr>
          <a:xfrm>
            <a:off x="3923607" y="5466241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6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DFA5C45-107F-4531-8C99-E6B5723A0CCB}"/>
              </a:ext>
            </a:extLst>
          </p:cNvPr>
          <p:cNvSpPr txBox="1"/>
          <p:nvPr/>
        </p:nvSpPr>
        <p:spPr>
          <a:xfrm>
            <a:off x="4350618" y="4607054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0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"/>
            <a:ext cx="10134600" cy="1097280"/>
          </a:xfrm>
        </p:spPr>
        <p:txBody>
          <a:bodyPr/>
          <a:lstStyle/>
          <a:p>
            <a:r>
              <a:rPr lang="id-ID" dirty="0" smtClean="0"/>
              <a:t>BANTUAN KEUANGAN PROVINSI: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2" y="849071"/>
            <a:ext cx="11592599" cy="58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1066523" y="1269323"/>
            <a:ext cx="10914679" cy="390906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769" indent="-457063" algn="just">
              <a:buFont typeface="+mj-lt"/>
              <a:buAutoNum type="arabicPeriod"/>
            </a:pPr>
            <a:endParaRPr lang="id-ID" sz="1999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02769" indent="-457063" algn="just">
              <a:buFont typeface="+mj-lt"/>
              <a:buAutoNum type="arabicPeriod"/>
            </a:pP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Dasar : surat Gubernur Kaltim Nomor 140/0207/DPMPD tanggal 18 Januari 2021, Hal : penyampaian rincian bantuan keuangan Provinsi kepada Pemerintah Desa Tahun Anggaran 2021</a:t>
            </a:r>
          </a:p>
          <a:p>
            <a:pPr marL="502769" indent="-457063" algn="just">
              <a:buFont typeface="+mj-lt"/>
              <a:buAutoNum type="arabicPeriod"/>
            </a:pP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Besaran senilai Rp50.000.000,00 per Desa bersifat khusus yang penggunaannya dapat diilih desa sesuai urgensi dan kebutuhan yang merupakan kewenangan desa;</a:t>
            </a:r>
          </a:p>
          <a:p>
            <a:pPr marL="502769" indent="-457063" algn="just">
              <a:buFont typeface="+mj-lt"/>
              <a:buAutoNum type="arabicPeriod"/>
            </a:pP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Sampai dengan saat ini masih proses SK Gubernur untuk penyalurannya sehingga belum ada realisasi;</a:t>
            </a:r>
            <a:endParaRPr lang="id-ID" sz="1999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02769" indent="-457063" algn="just">
              <a:buFont typeface="+mj-lt"/>
              <a:buAutoNum type="arabicPeriod"/>
            </a:pP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APIP melalukan monev, atas:</a:t>
            </a:r>
          </a:p>
          <a:p>
            <a:pPr marL="906462" indent="-457200" algn="just">
              <a:buAutoNum type="alphaLcPeriod"/>
            </a:pP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Perdes ttg APBDes/Perubahan APBDes </a:t>
            </a:r>
            <a:r>
              <a:rPr lang="id-ID" sz="1999" b="1" dirty="0">
                <a:solidFill>
                  <a:srgbClr val="FFFF00"/>
                </a:solidFill>
                <a:latin typeface="Arial Black" panose="020B0A04020102020204" pitchFamily="34" charset="0"/>
              </a:rPr>
              <a:t>dan </a:t>
            </a: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Perkades/Perubahan Penjabaran </a:t>
            </a:r>
            <a:r>
              <a:rPr lang="id-ID" sz="1999" b="1" dirty="0">
                <a:solidFill>
                  <a:srgbClr val="FFFF00"/>
                </a:solidFill>
                <a:latin typeface="Arial Black" panose="020B0A04020102020204" pitchFamily="34" charset="0"/>
              </a:rPr>
              <a:t>Perkades </a:t>
            </a: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yang mendahului Perdes APBDes, </a:t>
            </a: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apakah sdh terprogramkan kegiatan dimaksud </a:t>
            </a:r>
          </a:p>
          <a:p>
            <a:pPr marL="906462" indent="-457200" algn="just">
              <a:buAutoNum type="alphaLcPeriod"/>
            </a:pP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Kalau sudah </a:t>
            </a: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teliti kesesuaianya</a:t>
            </a:r>
            <a:r>
              <a:rPr lang="id-ID" sz="1999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kalau belum sarankan</a:t>
            </a:r>
            <a:endParaRPr lang="id-ID" sz="1999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344" y="115817"/>
            <a:ext cx="10729171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id-ID" sz="5398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BANTUAN KEUANGAN PROVINSI</a:t>
            </a:r>
            <a:endParaRPr lang="en-US" sz="5398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6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6D2CA9C1-BA2D-4971-8467-6DA1730B0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722430"/>
              </p:ext>
            </p:extLst>
          </p:nvPr>
        </p:nvGraphicFramePr>
        <p:xfrm>
          <a:off x="3657600" y="0"/>
          <a:ext cx="8128000" cy="654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DBA32BDE-738B-4B76-B916-68E0DB4AA802}"/>
              </a:ext>
            </a:extLst>
          </p:cNvPr>
          <p:cNvSpPr/>
          <p:nvPr/>
        </p:nvSpPr>
        <p:spPr>
          <a:xfrm>
            <a:off x="269507" y="1690729"/>
            <a:ext cx="3895170" cy="3940049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FOKUS </a:t>
            </a:r>
            <a:r>
              <a:rPr lang="id-I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MONEV BANKEU PROV. KEPADA PEMERINTAH DESA TA. 2021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A9171E-2786-48B4-BD8F-D473E0E26ED4}"/>
              </a:ext>
            </a:extLst>
          </p:cNvPr>
          <p:cNvSpPr txBox="1"/>
          <p:nvPr/>
        </p:nvSpPr>
        <p:spPr>
          <a:xfrm>
            <a:off x="3956859" y="539157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BE05AF-2AE2-4563-B99E-71297EF310A5}"/>
              </a:ext>
            </a:extLst>
          </p:cNvPr>
          <p:cNvSpPr txBox="1"/>
          <p:nvPr/>
        </p:nvSpPr>
        <p:spPr>
          <a:xfrm>
            <a:off x="4497185" y="1663089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35C7DC-CB00-4007-9143-C9FD8DE27A7A}"/>
              </a:ext>
            </a:extLst>
          </p:cNvPr>
          <p:cNvSpPr txBox="1"/>
          <p:nvPr/>
        </p:nvSpPr>
        <p:spPr>
          <a:xfrm>
            <a:off x="4497186" y="4254123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FB394C-2615-4075-B433-7D0F124FFE65}"/>
              </a:ext>
            </a:extLst>
          </p:cNvPr>
          <p:cNvSpPr txBox="1"/>
          <p:nvPr/>
        </p:nvSpPr>
        <p:spPr>
          <a:xfrm>
            <a:off x="4671754" y="2948255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FA5C45-107F-4531-8C99-E6B5723A0CCB}"/>
              </a:ext>
            </a:extLst>
          </p:cNvPr>
          <p:cNvSpPr txBox="1"/>
          <p:nvPr/>
        </p:nvSpPr>
        <p:spPr>
          <a:xfrm>
            <a:off x="3923607" y="5466241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390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6D2CA9C1-BA2D-4971-8467-6DA1730B0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411736"/>
              </p:ext>
            </p:extLst>
          </p:nvPr>
        </p:nvGraphicFramePr>
        <p:xfrm>
          <a:off x="3657600" y="0"/>
          <a:ext cx="8128000" cy="654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DBA32BDE-738B-4B76-B916-68E0DB4AA802}"/>
              </a:ext>
            </a:extLst>
          </p:cNvPr>
          <p:cNvSpPr/>
          <p:nvPr/>
        </p:nvSpPr>
        <p:spPr>
          <a:xfrm>
            <a:off x="269507" y="1690729"/>
            <a:ext cx="3895170" cy="3940049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FOKUS </a:t>
            </a:r>
            <a:r>
              <a:rPr lang="id-I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MONEV BANKEU PROV. KEPADA PEMERINTAH DESA TA. 2021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A9171E-2786-48B4-BD8F-D473E0E26ED4}"/>
              </a:ext>
            </a:extLst>
          </p:cNvPr>
          <p:cNvSpPr txBox="1"/>
          <p:nvPr/>
        </p:nvSpPr>
        <p:spPr>
          <a:xfrm>
            <a:off x="3956859" y="539157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6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BE05AF-2AE2-4563-B99E-71297EF310A5}"/>
              </a:ext>
            </a:extLst>
          </p:cNvPr>
          <p:cNvSpPr txBox="1"/>
          <p:nvPr/>
        </p:nvSpPr>
        <p:spPr>
          <a:xfrm>
            <a:off x="4497185" y="1663089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00B050"/>
                </a:solidFill>
              </a:rPr>
              <a:t>7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35C7DC-CB00-4007-9143-C9FD8DE27A7A}"/>
              </a:ext>
            </a:extLst>
          </p:cNvPr>
          <p:cNvSpPr txBox="1"/>
          <p:nvPr/>
        </p:nvSpPr>
        <p:spPr>
          <a:xfrm>
            <a:off x="4497186" y="4254123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00B050"/>
                </a:solidFill>
              </a:rPr>
              <a:t>9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FB394C-2615-4075-B433-7D0F124FFE65}"/>
              </a:ext>
            </a:extLst>
          </p:cNvPr>
          <p:cNvSpPr txBox="1"/>
          <p:nvPr/>
        </p:nvSpPr>
        <p:spPr>
          <a:xfrm>
            <a:off x="4671754" y="2948255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8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FA5C45-107F-4531-8C99-E6B5723A0CCB}"/>
              </a:ext>
            </a:extLst>
          </p:cNvPr>
          <p:cNvSpPr txBox="1"/>
          <p:nvPr/>
        </p:nvSpPr>
        <p:spPr>
          <a:xfrm>
            <a:off x="3923607" y="5466241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10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6D2CA9C1-BA2D-4971-8467-6DA1730B0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340818"/>
              </p:ext>
            </p:extLst>
          </p:nvPr>
        </p:nvGraphicFramePr>
        <p:xfrm>
          <a:off x="3657600" y="0"/>
          <a:ext cx="8128000" cy="654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DBA32BDE-738B-4B76-B916-68E0DB4AA802}"/>
              </a:ext>
            </a:extLst>
          </p:cNvPr>
          <p:cNvSpPr/>
          <p:nvPr/>
        </p:nvSpPr>
        <p:spPr>
          <a:xfrm>
            <a:off x="269507" y="1690729"/>
            <a:ext cx="3895170" cy="3940049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FOKUS </a:t>
            </a:r>
            <a:r>
              <a:rPr lang="id-I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MONEV BANKEU PROV. KEPADA PEMERINTAH DESA TA. 2021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A9171E-2786-48B4-BD8F-D473E0E26ED4}"/>
              </a:ext>
            </a:extLst>
          </p:cNvPr>
          <p:cNvSpPr txBox="1"/>
          <p:nvPr/>
        </p:nvSpPr>
        <p:spPr>
          <a:xfrm>
            <a:off x="3956859" y="539157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11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BE05AF-2AE2-4563-B99E-71297EF310A5}"/>
              </a:ext>
            </a:extLst>
          </p:cNvPr>
          <p:cNvSpPr txBox="1"/>
          <p:nvPr/>
        </p:nvSpPr>
        <p:spPr>
          <a:xfrm>
            <a:off x="4497185" y="1663089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12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35C7DC-CB00-4007-9143-C9FD8DE27A7A}"/>
              </a:ext>
            </a:extLst>
          </p:cNvPr>
          <p:cNvSpPr txBox="1"/>
          <p:nvPr/>
        </p:nvSpPr>
        <p:spPr>
          <a:xfrm>
            <a:off x="4497186" y="4254123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14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FB394C-2615-4075-B433-7D0F124FFE65}"/>
              </a:ext>
            </a:extLst>
          </p:cNvPr>
          <p:cNvSpPr txBox="1"/>
          <p:nvPr/>
        </p:nvSpPr>
        <p:spPr>
          <a:xfrm>
            <a:off x="4671754" y="2948255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13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FA5C45-107F-4531-8C99-E6B5723A0CCB}"/>
              </a:ext>
            </a:extLst>
          </p:cNvPr>
          <p:cNvSpPr txBox="1"/>
          <p:nvPr/>
        </p:nvSpPr>
        <p:spPr>
          <a:xfrm>
            <a:off x="3923607" y="5466241"/>
            <a:ext cx="7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15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3458" y="2478604"/>
            <a:ext cx="109135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Terima</a:t>
            </a:r>
            <a:r>
              <a:rPr lang="en-US" sz="13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13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Kasih</a:t>
            </a:r>
            <a:endParaRPr lang="en-US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9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igi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Whirligig design slides</Template>
  <TotalTime>0</TotalTime>
  <Words>475</Words>
  <Application>Microsoft Office PowerPoint</Application>
  <PresentationFormat>Custom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Whirligig design template</vt:lpstr>
      <vt:lpstr>   Monev Dana Desa  Tahun Anggaran 2020 &amp; Bantuan Keuangan Pemprov kepada Pemerintah Desa Tahun Anggaran 2021</vt:lpstr>
      <vt:lpstr>PowerPoint Presentation</vt:lpstr>
      <vt:lpstr>PowerPoint Presentation</vt:lpstr>
      <vt:lpstr>BANTUAN KEUANGAN PROVINSI: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2017-09-26T13:30:40Z</dcterms:created>
  <dcterms:modified xsi:type="dcterms:W3CDTF">2021-06-11T02:02:24Z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